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9" r:id="rId4"/>
  </p:sldMasterIdLst>
  <p:notesMasterIdLst>
    <p:notesMasterId r:id="rId19"/>
  </p:notesMasterIdLst>
  <p:sldIdLst>
    <p:sldId id="267" r:id="rId5"/>
    <p:sldId id="372" r:id="rId6"/>
    <p:sldId id="257" r:id="rId7"/>
    <p:sldId id="365" r:id="rId8"/>
    <p:sldId id="373" r:id="rId9"/>
    <p:sldId id="331" r:id="rId10"/>
    <p:sldId id="386" r:id="rId11"/>
    <p:sldId id="387" r:id="rId12"/>
    <p:sldId id="388" r:id="rId13"/>
    <p:sldId id="379" r:id="rId14"/>
    <p:sldId id="380" r:id="rId15"/>
    <p:sldId id="368" r:id="rId16"/>
    <p:sldId id="366" r:id="rId17"/>
    <p:sldId id="268"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02C2BA2-C4D1-410C-821D-2DA1999C751B}">
          <p14:sldIdLst>
            <p14:sldId id="267"/>
            <p14:sldId id="372"/>
            <p14:sldId id="257"/>
            <p14:sldId id="365"/>
            <p14:sldId id="373"/>
            <p14:sldId id="331"/>
            <p14:sldId id="386"/>
            <p14:sldId id="387"/>
            <p14:sldId id="388"/>
            <p14:sldId id="379"/>
            <p14:sldId id="380"/>
            <p14:sldId id="368"/>
            <p14:sldId id="366"/>
            <p14:sldId id="26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E2A70B-8422-A407-A0AC-F4F7EE440773}" name="Santa Barone-Upeniece" initials="SB" userId="S::santa.barone-upeniece@sif.gov.lv::1a27b4a0-cc9c-4e0c-81cf-47021761a91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nga Liepa" initials="IL" lastIdx="4" clrIdx="0">
    <p:extLst>
      <p:ext uri="{19B8F6BF-5375-455C-9EA6-DF929625EA0E}">
        <p15:presenceInfo xmlns:p15="http://schemas.microsoft.com/office/powerpoint/2012/main" userId="S::inga.liepa@sif.gov.lv::d84c561f-e789-411f-a370-09e4c19b592b" providerId="AD"/>
      </p:ext>
    </p:extLst>
  </p:cmAuthor>
  <p:cmAuthor id="2" name="Santa Barone-Upeniece" initials="SBU" lastIdx="1" clrIdx="1">
    <p:extLst>
      <p:ext uri="{19B8F6BF-5375-455C-9EA6-DF929625EA0E}">
        <p15:presenceInfo xmlns:p15="http://schemas.microsoft.com/office/powerpoint/2012/main" userId="S::santa.barone-upeniece@sif.gov.lv::1a27b4a0-cc9c-4e0c-81cf-47021761a91a" providerId="AD"/>
      </p:ext>
    </p:extLst>
  </p:cmAuthor>
  <p:cmAuthor id="3" name="Liene Varslavāne" initials="LV" lastIdx="1" clrIdx="2">
    <p:extLst>
      <p:ext uri="{19B8F6BF-5375-455C-9EA6-DF929625EA0E}">
        <p15:presenceInfo xmlns:p15="http://schemas.microsoft.com/office/powerpoint/2012/main" userId="S::liene.varslavane@sif.gov.lv::a78a670d-ea6a-4a54-a9dd-65c292d561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24"/>
    <a:srgbClr val="92D050"/>
    <a:srgbClr val="DCDFDE"/>
    <a:srgbClr val="A80000"/>
    <a:srgbClr val="ED8B77"/>
    <a:srgbClr val="EA0043"/>
    <a:srgbClr val="E60042"/>
    <a:srgbClr val="FF054C"/>
    <a:srgbClr val="E86B52"/>
    <a:srgbClr val="E0B3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2D2156-42EB-442A-912D-88E97568757D}" v="23" dt="2023-02-15T11:24:41.9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6" autoAdjust="0"/>
    <p:restoredTop sz="81055" autoAdjust="0"/>
  </p:normalViewPr>
  <p:slideViewPr>
    <p:cSldViewPr snapToGrid="0">
      <p:cViewPr varScale="1">
        <p:scale>
          <a:sx n="90" d="100"/>
          <a:sy n="90" d="100"/>
        </p:scale>
        <p:origin x="1164" y="96"/>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īne Ozola" userId="1f6f266a-80f9-49b0-aad1-3edc2c01781b" providerId="ADAL" clId="{A22351C0-78A8-421B-917C-E6152A1DBCBC}"/>
    <pc:docChg chg="undo custSel addSld delSld modSld sldOrd modSection">
      <pc:chgData name="Kristīne Ozola" userId="1f6f266a-80f9-49b0-aad1-3edc2c01781b" providerId="ADAL" clId="{A22351C0-78A8-421B-917C-E6152A1DBCBC}" dt="2023-02-13T11:08:20.511" v="783" actId="20577"/>
      <pc:docMkLst>
        <pc:docMk/>
      </pc:docMkLst>
      <pc:sldChg chg="modSp mod">
        <pc:chgData name="Kristīne Ozola" userId="1f6f266a-80f9-49b0-aad1-3edc2c01781b" providerId="ADAL" clId="{A22351C0-78A8-421B-917C-E6152A1DBCBC}" dt="2023-02-13T10:54:17.568" v="765" actId="20577"/>
        <pc:sldMkLst>
          <pc:docMk/>
          <pc:sldMk cId="3140550482" sldId="267"/>
        </pc:sldMkLst>
        <pc:spChg chg="mod">
          <ac:chgData name="Kristīne Ozola" userId="1f6f266a-80f9-49b0-aad1-3edc2c01781b" providerId="ADAL" clId="{A22351C0-78A8-421B-917C-E6152A1DBCBC}" dt="2023-02-13T10:54:17.568" v="765" actId="20577"/>
          <ac:spMkLst>
            <pc:docMk/>
            <pc:sldMk cId="3140550482" sldId="267"/>
            <ac:spMk id="2" creationId="{88B0EFC6-5A9E-B54C-ABB4-A013046ACD30}"/>
          </ac:spMkLst>
        </pc:spChg>
      </pc:sldChg>
      <pc:sldChg chg="modSp mod">
        <pc:chgData name="Kristīne Ozola" userId="1f6f266a-80f9-49b0-aad1-3edc2c01781b" providerId="ADAL" clId="{A22351C0-78A8-421B-917C-E6152A1DBCBC}" dt="2023-02-13T11:08:20.511" v="783" actId="20577"/>
        <pc:sldMkLst>
          <pc:docMk/>
          <pc:sldMk cId="2470691541" sldId="366"/>
        </pc:sldMkLst>
        <pc:spChg chg="mod">
          <ac:chgData name="Kristīne Ozola" userId="1f6f266a-80f9-49b0-aad1-3edc2c01781b" providerId="ADAL" clId="{A22351C0-78A8-421B-917C-E6152A1DBCBC}" dt="2023-02-13T11:08:20.511" v="783" actId="20577"/>
          <ac:spMkLst>
            <pc:docMk/>
            <pc:sldMk cId="2470691541" sldId="366"/>
            <ac:spMk id="16" creationId="{EB8B6125-DC5F-49DD-A90F-B6FE133C7A0A}"/>
          </ac:spMkLst>
        </pc:spChg>
      </pc:sldChg>
      <pc:sldChg chg="modSp del mod">
        <pc:chgData name="Kristīne Ozola" userId="1f6f266a-80f9-49b0-aad1-3edc2c01781b" providerId="ADAL" clId="{A22351C0-78A8-421B-917C-E6152A1DBCBC}" dt="2023-02-10T09:02:20.271" v="733" actId="47"/>
        <pc:sldMkLst>
          <pc:docMk/>
          <pc:sldMk cId="3046785533" sldId="375"/>
        </pc:sldMkLst>
        <pc:spChg chg="mod">
          <ac:chgData name="Kristīne Ozola" userId="1f6f266a-80f9-49b0-aad1-3edc2c01781b" providerId="ADAL" clId="{A22351C0-78A8-421B-917C-E6152A1DBCBC}" dt="2023-02-10T07:51:29.282" v="28" actId="20577"/>
          <ac:spMkLst>
            <pc:docMk/>
            <pc:sldMk cId="3046785533" sldId="375"/>
            <ac:spMk id="2" creationId="{C190232F-C768-4C11-A3E1-82D56D5D9DD8}"/>
          </ac:spMkLst>
        </pc:spChg>
        <pc:graphicFrameChg chg="mod">
          <ac:chgData name="Kristīne Ozola" userId="1f6f266a-80f9-49b0-aad1-3edc2c01781b" providerId="ADAL" clId="{A22351C0-78A8-421B-917C-E6152A1DBCBC}" dt="2023-02-10T07:53:26.342" v="66" actId="20578"/>
          <ac:graphicFrameMkLst>
            <pc:docMk/>
            <pc:sldMk cId="3046785533" sldId="375"/>
            <ac:graphicFrameMk id="6" creationId="{C485870D-0154-411C-BE72-B70E00097B52}"/>
          </ac:graphicFrameMkLst>
        </pc:graphicFrameChg>
      </pc:sldChg>
      <pc:sldChg chg="del">
        <pc:chgData name="Kristīne Ozola" userId="1f6f266a-80f9-49b0-aad1-3edc2c01781b" providerId="ADAL" clId="{A22351C0-78A8-421B-917C-E6152A1DBCBC}" dt="2023-02-10T09:02:21.698" v="734" actId="47"/>
        <pc:sldMkLst>
          <pc:docMk/>
          <pc:sldMk cId="2352383618" sldId="378"/>
        </pc:sldMkLst>
      </pc:sldChg>
      <pc:sldChg chg="modSp del">
        <pc:chgData name="Kristīne Ozola" userId="1f6f266a-80f9-49b0-aad1-3edc2c01781b" providerId="ADAL" clId="{A22351C0-78A8-421B-917C-E6152A1DBCBC}" dt="2023-02-10T09:02:22.811" v="735" actId="47"/>
        <pc:sldMkLst>
          <pc:docMk/>
          <pc:sldMk cId="2770650217" sldId="381"/>
        </pc:sldMkLst>
        <pc:graphicFrameChg chg="mod">
          <ac:chgData name="Kristīne Ozola" userId="1f6f266a-80f9-49b0-aad1-3edc2c01781b" providerId="ADAL" clId="{A22351C0-78A8-421B-917C-E6152A1DBCBC}" dt="2023-02-10T08:02:14.279" v="205"/>
          <ac:graphicFrameMkLst>
            <pc:docMk/>
            <pc:sldMk cId="2770650217" sldId="381"/>
            <ac:graphicFrameMk id="9" creationId="{8E09C96B-19F7-C846-E876-74B8B6D3A27D}"/>
          </ac:graphicFrameMkLst>
        </pc:graphicFrameChg>
      </pc:sldChg>
      <pc:sldChg chg="addSp delSp modSp add del mod ord modNotesTx">
        <pc:chgData name="Kristīne Ozola" userId="1f6f266a-80f9-49b0-aad1-3edc2c01781b" providerId="ADAL" clId="{A22351C0-78A8-421B-917C-E6152A1DBCBC}" dt="2023-02-10T09:01:16.044" v="570" actId="113"/>
        <pc:sldMkLst>
          <pc:docMk/>
          <pc:sldMk cId="1667671080" sldId="387"/>
        </pc:sldMkLst>
        <pc:spChg chg="add del">
          <ac:chgData name="Kristīne Ozola" userId="1f6f266a-80f9-49b0-aad1-3edc2c01781b" providerId="ADAL" clId="{A22351C0-78A8-421B-917C-E6152A1DBCBC}" dt="2023-02-10T07:53:42.979" v="69" actId="22"/>
          <ac:spMkLst>
            <pc:docMk/>
            <pc:sldMk cId="1667671080" sldId="387"/>
            <ac:spMk id="3" creationId="{CC37A71A-D66A-019C-F24D-FD3C3C8FD176}"/>
          </ac:spMkLst>
        </pc:spChg>
        <pc:spChg chg="mod">
          <ac:chgData name="Kristīne Ozola" userId="1f6f266a-80f9-49b0-aad1-3edc2c01781b" providerId="ADAL" clId="{A22351C0-78A8-421B-917C-E6152A1DBCBC}" dt="2023-02-10T08:00:59.301" v="176" actId="115"/>
          <ac:spMkLst>
            <pc:docMk/>
            <pc:sldMk cId="1667671080" sldId="387"/>
            <ac:spMk id="8" creationId="{A95ACA99-C33D-49EE-8277-FE0BE74D2871}"/>
          </ac:spMkLst>
        </pc:spChg>
        <pc:spChg chg="mod">
          <ac:chgData name="Kristīne Ozola" userId="1f6f266a-80f9-49b0-aad1-3edc2c01781b" providerId="ADAL" clId="{A22351C0-78A8-421B-917C-E6152A1DBCBC}" dt="2023-02-10T08:41:08.373" v="260" actId="113"/>
          <ac:spMkLst>
            <pc:docMk/>
            <pc:sldMk cId="1667671080" sldId="387"/>
            <ac:spMk id="17" creationId="{29C249FD-0448-4D51-A61E-EB2B2B939289}"/>
          </ac:spMkLst>
        </pc:spChg>
      </pc:sldChg>
      <pc:sldChg chg="new del">
        <pc:chgData name="Kristīne Ozola" userId="1f6f266a-80f9-49b0-aad1-3edc2c01781b" providerId="ADAL" clId="{A22351C0-78A8-421B-917C-E6152A1DBCBC}" dt="2023-02-10T07:52:59.559" v="30" actId="2696"/>
        <pc:sldMkLst>
          <pc:docMk/>
          <pc:sldMk cId="4105045408" sldId="387"/>
        </pc:sldMkLst>
      </pc:sldChg>
      <pc:sldChg chg="modSp add mod modNotesTx">
        <pc:chgData name="Kristīne Ozola" userId="1f6f266a-80f9-49b0-aad1-3edc2c01781b" providerId="ADAL" clId="{A22351C0-78A8-421B-917C-E6152A1DBCBC}" dt="2023-02-10T09:02:16.817" v="732" actId="20577"/>
        <pc:sldMkLst>
          <pc:docMk/>
          <pc:sldMk cId="1463957573" sldId="388"/>
        </pc:sldMkLst>
        <pc:spChg chg="mod">
          <ac:chgData name="Kristīne Ozola" userId="1f6f266a-80f9-49b0-aad1-3edc2c01781b" providerId="ADAL" clId="{A22351C0-78A8-421B-917C-E6152A1DBCBC}" dt="2023-02-10T08:01:14.467" v="194" actId="27636"/>
          <ac:spMkLst>
            <pc:docMk/>
            <pc:sldMk cId="1463957573" sldId="388"/>
            <ac:spMk id="8" creationId="{A95ACA99-C33D-49EE-8277-FE0BE74D2871}"/>
          </ac:spMkLst>
        </pc:spChg>
        <pc:spChg chg="mod">
          <ac:chgData name="Kristīne Ozola" userId="1f6f266a-80f9-49b0-aad1-3edc2c01781b" providerId="ADAL" clId="{A22351C0-78A8-421B-917C-E6152A1DBCBC}" dt="2023-02-10T08:42:46.549" v="261" actId="1076"/>
          <ac:spMkLst>
            <pc:docMk/>
            <pc:sldMk cId="1463957573" sldId="388"/>
            <ac:spMk id="17" creationId="{29C249FD-0448-4D51-A61E-EB2B2B939289}"/>
          </ac:spMkLst>
        </pc:spChg>
      </pc:sldChg>
    </pc:docChg>
  </pc:docChgLst>
  <pc:docChgLst>
    <pc:chgData name="Kristīne Ozola" userId="1f6f266a-80f9-49b0-aad1-3edc2c01781b" providerId="ADAL" clId="{922D2156-42EB-442A-912D-88E97568757D}"/>
    <pc:docChg chg="undo custSel modSld">
      <pc:chgData name="Kristīne Ozola" userId="1f6f266a-80f9-49b0-aad1-3edc2c01781b" providerId="ADAL" clId="{922D2156-42EB-442A-912D-88E97568757D}" dt="2023-02-15T11:24:41.947" v="517" actId="478"/>
      <pc:docMkLst>
        <pc:docMk/>
      </pc:docMkLst>
      <pc:sldChg chg="modSp mod">
        <pc:chgData name="Kristīne Ozola" userId="1f6f266a-80f9-49b0-aad1-3edc2c01781b" providerId="ADAL" clId="{922D2156-42EB-442A-912D-88E97568757D}" dt="2023-02-08T11:23:35.815" v="28" actId="207"/>
        <pc:sldMkLst>
          <pc:docMk/>
          <pc:sldMk cId="1827413646" sldId="257"/>
        </pc:sldMkLst>
        <pc:graphicFrameChg chg="mod modGraphic">
          <ac:chgData name="Kristīne Ozola" userId="1f6f266a-80f9-49b0-aad1-3edc2c01781b" providerId="ADAL" clId="{922D2156-42EB-442A-912D-88E97568757D}" dt="2023-02-08T11:23:35.815" v="28" actId="207"/>
          <ac:graphicFrameMkLst>
            <pc:docMk/>
            <pc:sldMk cId="1827413646" sldId="257"/>
            <ac:graphicFrameMk id="16" creationId="{C5912010-243A-4A55-A365-4AB01E79BF0C}"/>
          </ac:graphicFrameMkLst>
        </pc:graphicFrameChg>
      </pc:sldChg>
      <pc:sldChg chg="modSp mod">
        <pc:chgData name="Kristīne Ozola" userId="1f6f266a-80f9-49b0-aad1-3edc2c01781b" providerId="ADAL" clId="{922D2156-42EB-442A-912D-88E97568757D}" dt="2023-02-08T12:55:56.491" v="494" actId="20577"/>
        <pc:sldMkLst>
          <pc:docMk/>
          <pc:sldMk cId="3140550482" sldId="267"/>
        </pc:sldMkLst>
        <pc:spChg chg="mod">
          <ac:chgData name="Kristīne Ozola" userId="1f6f266a-80f9-49b0-aad1-3edc2c01781b" providerId="ADAL" clId="{922D2156-42EB-442A-912D-88E97568757D}" dt="2023-02-08T12:55:56.491" v="494" actId="20577"/>
          <ac:spMkLst>
            <pc:docMk/>
            <pc:sldMk cId="3140550482" sldId="267"/>
            <ac:spMk id="2" creationId="{88B0EFC6-5A9E-B54C-ABB4-A013046ACD30}"/>
          </ac:spMkLst>
        </pc:spChg>
      </pc:sldChg>
      <pc:sldChg chg="modSp">
        <pc:chgData name="Kristīne Ozola" userId="1f6f266a-80f9-49b0-aad1-3edc2c01781b" providerId="ADAL" clId="{922D2156-42EB-442A-912D-88E97568757D}" dt="2023-02-15T11:24:31.133" v="516" actId="20577"/>
        <pc:sldMkLst>
          <pc:docMk/>
          <pc:sldMk cId="3518186977" sldId="331"/>
        </pc:sldMkLst>
        <pc:graphicFrameChg chg="mod">
          <ac:chgData name="Kristīne Ozola" userId="1f6f266a-80f9-49b0-aad1-3edc2c01781b" providerId="ADAL" clId="{922D2156-42EB-442A-912D-88E97568757D}" dt="2023-02-15T11:24:31.133" v="516" actId="20577"/>
          <ac:graphicFrameMkLst>
            <pc:docMk/>
            <pc:sldMk cId="3518186977" sldId="331"/>
            <ac:graphicFrameMk id="9" creationId="{DF7EA562-1554-4846-9DE4-2966FAE7EF59}"/>
          </ac:graphicFrameMkLst>
        </pc:graphicFrameChg>
      </pc:sldChg>
      <pc:sldChg chg="modSp mod">
        <pc:chgData name="Kristīne Ozola" userId="1f6f266a-80f9-49b0-aad1-3edc2c01781b" providerId="ADAL" clId="{922D2156-42EB-442A-912D-88E97568757D}" dt="2023-02-08T11:23:42.278" v="29" actId="207"/>
        <pc:sldMkLst>
          <pc:docMk/>
          <pc:sldMk cId="4048025618" sldId="365"/>
        </pc:sldMkLst>
        <pc:spChg chg="mod">
          <ac:chgData name="Kristīne Ozola" userId="1f6f266a-80f9-49b0-aad1-3edc2c01781b" providerId="ADAL" clId="{922D2156-42EB-442A-912D-88E97568757D}" dt="2023-02-08T11:22:18.848" v="23" actId="1076"/>
          <ac:spMkLst>
            <pc:docMk/>
            <pc:sldMk cId="4048025618" sldId="365"/>
            <ac:spMk id="7" creationId="{FD7A5C54-AE5C-4D70-9DF8-B8B82F1429F8}"/>
          </ac:spMkLst>
        </pc:spChg>
        <pc:spChg chg="mod">
          <ac:chgData name="Kristīne Ozola" userId="1f6f266a-80f9-49b0-aad1-3edc2c01781b" providerId="ADAL" clId="{922D2156-42EB-442A-912D-88E97568757D}" dt="2023-02-08T11:23:42.278" v="29" actId="207"/>
          <ac:spMkLst>
            <pc:docMk/>
            <pc:sldMk cId="4048025618" sldId="365"/>
            <ac:spMk id="8" creationId="{268CC4CA-753F-4346-A1EA-9F6D18CC3C24}"/>
          </ac:spMkLst>
        </pc:spChg>
      </pc:sldChg>
      <pc:sldChg chg="modSp mod">
        <pc:chgData name="Kristīne Ozola" userId="1f6f266a-80f9-49b0-aad1-3edc2c01781b" providerId="ADAL" clId="{922D2156-42EB-442A-912D-88E97568757D}" dt="2023-02-08T11:35:20.379" v="410" actId="1076"/>
        <pc:sldMkLst>
          <pc:docMk/>
          <pc:sldMk cId="2470691541" sldId="366"/>
        </pc:sldMkLst>
        <pc:spChg chg="mod">
          <ac:chgData name="Kristīne Ozola" userId="1f6f266a-80f9-49b0-aad1-3edc2c01781b" providerId="ADAL" clId="{922D2156-42EB-442A-912D-88E97568757D}" dt="2023-02-08T11:34:03.200" v="400" actId="207"/>
          <ac:spMkLst>
            <pc:docMk/>
            <pc:sldMk cId="2470691541" sldId="366"/>
            <ac:spMk id="12" creationId="{4612C6BA-D2EF-4E46-89B0-B4465AC9CF76}"/>
          </ac:spMkLst>
        </pc:spChg>
        <pc:spChg chg="mod">
          <ac:chgData name="Kristīne Ozola" userId="1f6f266a-80f9-49b0-aad1-3edc2c01781b" providerId="ADAL" clId="{922D2156-42EB-442A-912D-88E97568757D}" dt="2023-02-08T11:34:24.744" v="403" actId="207"/>
          <ac:spMkLst>
            <pc:docMk/>
            <pc:sldMk cId="2470691541" sldId="366"/>
            <ac:spMk id="15" creationId="{184FD6F7-F416-4805-AA50-36167293484D}"/>
          </ac:spMkLst>
        </pc:spChg>
        <pc:spChg chg="mod">
          <ac:chgData name="Kristīne Ozola" userId="1f6f266a-80f9-49b0-aad1-3edc2c01781b" providerId="ADAL" clId="{922D2156-42EB-442A-912D-88E97568757D}" dt="2023-02-08T11:34:37.972" v="405" actId="207"/>
          <ac:spMkLst>
            <pc:docMk/>
            <pc:sldMk cId="2470691541" sldId="366"/>
            <ac:spMk id="16" creationId="{EB8B6125-DC5F-49DD-A90F-B6FE133C7A0A}"/>
          </ac:spMkLst>
        </pc:spChg>
        <pc:spChg chg="mod">
          <ac:chgData name="Kristīne Ozola" userId="1f6f266a-80f9-49b0-aad1-3edc2c01781b" providerId="ADAL" clId="{922D2156-42EB-442A-912D-88E97568757D}" dt="2023-02-08T11:35:20.379" v="410" actId="1076"/>
          <ac:spMkLst>
            <pc:docMk/>
            <pc:sldMk cId="2470691541" sldId="366"/>
            <ac:spMk id="17" creationId="{F301EF54-85F1-4260-BF7B-B451A1234435}"/>
          </ac:spMkLst>
        </pc:spChg>
        <pc:spChg chg="mod">
          <ac:chgData name="Kristīne Ozola" userId="1f6f266a-80f9-49b0-aad1-3edc2c01781b" providerId="ADAL" clId="{922D2156-42EB-442A-912D-88E97568757D}" dt="2023-02-08T11:34:58.242" v="409" actId="207"/>
          <ac:spMkLst>
            <pc:docMk/>
            <pc:sldMk cId="2470691541" sldId="366"/>
            <ac:spMk id="19" creationId="{720BDF49-4BA1-423B-A50B-56F38FFDCE93}"/>
          </ac:spMkLst>
        </pc:spChg>
        <pc:graphicFrameChg chg="mod modGraphic">
          <ac:chgData name="Kristīne Ozola" userId="1f6f266a-80f9-49b0-aad1-3edc2c01781b" providerId="ADAL" clId="{922D2156-42EB-442A-912D-88E97568757D}" dt="2023-02-08T11:34:53.420" v="408" actId="207"/>
          <ac:graphicFrameMkLst>
            <pc:docMk/>
            <pc:sldMk cId="2470691541" sldId="366"/>
            <ac:graphicFrameMk id="11" creationId="{0661F144-01E6-4CBE-953D-C0A70E98D366}"/>
          </ac:graphicFrameMkLst>
        </pc:graphicFrameChg>
      </pc:sldChg>
      <pc:sldChg chg="modSp mod modNotesTx">
        <pc:chgData name="Kristīne Ozola" userId="1f6f266a-80f9-49b0-aad1-3edc2c01781b" providerId="ADAL" clId="{922D2156-42EB-442A-912D-88E97568757D}" dt="2023-02-15T11:24:08.766" v="497" actId="20577"/>
        <pc:sldMkLst>
          <pc:docMk/>
          <pc:sldMk cId="3025912620" sldId="368"/>
        </pc:sldMkLst>
        <pc:graphicFrameChg chg="mod">
          <ac:chgData name="Kristīne Ozola" userId="1f6f266a-80f9-49b0-aad1-3edc2c01781b" providerId="ADAL" clId="{922D2156-42EB-442A-912D-88E97568757D}" dt="2023-02-15T11:24:08.766" v="497" actId="20577"/>
          <ac:graphicFrameMkLst>
            <pc:docMk/>
            <pc:sldMk cId="3025912620" sldId="368"/>
            <ac:graphicFrameMk id="19" creationId="{F7786787-F5D8-478D-AB75-F9DE63B120F0}"/>
          </ac:graphicFrameMkLst>
        </pc:graphicFrameChg>
      </pc:sldChg>
      <pc:sldChg chg="modSp mod">
        <pc:chgData name="Kristīne Ozola" userId="1f6f266a-80f9-49b0-aad1-3edc2c01781b" providerId="ADAL" clId="{922D2156-42EB-442A-912D-88E97568757D}" dt="2023-02-15T11:24:41.947" v="517" actId="478"/>
        <pc:sldMkLst>
          <pc:docMk/>
          <pc:sldMk cId="1199582191" sldId="372"/>
        </pc:sldMkLst>
        <pc:graphicFrameChg chg="mod modGraphic">
          <ac:chgData name="Kristīne Ozola" userId="1f6f266a-80f9-49b0-aad1-3edc2c01781b" providerId="ADAL" clId="{922D2156-42EB-442A-912D-88E97568757D}" dt="2023-02-15T11:24:41.947" v="517" actId="478"/>
          <ac:graphicFrameMkLst>
            <pc:docMk/>
            <pc:sldMk cId="1199582191" sldId="372"/>
            <ac:graphicFrameMk id="11" creationId="{852B56A7-A519-45B5-AD46-0A8E81CC2A95}"/>
          </ac:graphicFrameMkLst>
        </pc:graphicFrameChg>
      </pc:sldChg>
      <pc:sldChg chg="modSp mod">
        <pc:chgData name="Kristīne Ozola" userId="1f6f266a-80f9-49b0-aad1-3edc2c01781b" providerId="ADAL" clId="{922D2156-42EB-442A-912D-88E97568757D}" dt="2023-02-08T11:33:06.394" v="393" actId="207"/>
        <pc:sldMkLst>
          <pc:docMk/>
          <pc:sldMk cId="3046785533" sldId="375"/>
        </pc:sldMkLst>
        <pc:graphicFrameChg chg="mod modGraphic">
          <ac:chgData name="Kristīne Ozola" userId="1f6f266a-80f9-49b0-aad1-3edc2c01781b" providerId="ADAL" clId="{922D2156-42EB-442A-912D-88E97568757D}" dt="2023-02-08T11:33:06.394" v="393" actId="207"/>
          <ac:graphicFrameMkLst>
            <pc:docMk/>
            <pc:sldMk cId="3046785533" sldId="375"/>
            <ac:graphicFrameMk id="6" creationId="{C485870D-0154-411C-BE72-B70E00097B52}"/>
          </ac:graphicFrameMkLst>
        </pc:graphicFrameChg>
      </pc:sldChg>
      <pc:sldChg chg="modSp mod">
        <pc:chgData name="Kristīne Ozola" userId="1f6f266a-80f9-49b0-aad1-3edc2c01781b" providerId="ADAL" clId="{922D2156-42EB-442A-912D-88E97568757D}" dt="2023-02-08T11:33:37.956" v="397" actId="207"/>
        <pc:sldMkLst>
          <pc:docMk/>
          <pc:sldMk cId="2352383618" sldId="378"/>
        </pc:sldMkLst>
        <pc:graphicFrameChg chg="mod modGraphic">
          <ac:chgData name="Kristīne Ozola" userId="1f6f266a-80f9-49b0-aad1-3edc2c01781b" providerId="ADAL" clId="{922D2156-42EB-442A-912D-88E97568757D}" dt="2023-02-08T11:33:37.956" v="397" actId="207"/>
          <ac:graphicFrameMkLst>
            <pc:docMk/>
            <pc:sldMk cId="2352383618" sldId="378"/>
            <ac:graphicFrameMk id="6" creationId="{C485870D-0154-411C-BE72-B70E00097B52}"/>
          </ac:graphicFrameMkLst>
        </pc:graphicFrameChg>
      </pc:sldChg>
      <pc:sldChg chg="modSp">
        <pc:chgData name="Kristīne Ozola" userId="1f6f266a-80f9-49b0-aad1-3edc2c01781b" providerId="ADAL" clId="{922D2156-42EB-442A-912D-88E97568757D}" dt="2023-02-08T11:31:50.367" v="382"/>
        <pc:sldMkLst>
          <pc:docMk/>
          <pc:sldMk cId="2829714240" sldId="379"/>
        </pc:sldMkLst>
        <pc:graphicFrameChg chg="mod">
          <ac:chgData name="Kristīne Ozola" userId="1f6f266a-80f9-49b0-aad1-3edc2c01781b" providerId="ADAL" clId="{922D2156-42EB-442A-912D-88E97568757D}" dt="2023-02-08T11:31:50.367" v="382"/>
          <ac:graphicFrameMkLst>
            <pc:docMk/>
            <pc:sldMk cId="2829714240" sldId="379"/>
            <ac:graphicFrameMk id="10" creationId="{8FBBB574-3566-452C-AC93-F57B39210CAF}"/>
          </ac:graphicFrameMkLst>
        </pc:graphicFrameChg>
      </pc:sldChg>
      <pc:sldChg chg="modSp mod">
        <pc:chgData name="Kristīne Ozola" userId="1f6f266a-80f9-49b0-aad1-3edc2c01781b" providerId="ADAL" clId="{922D2156-42EB-442A-912D-88E97568757D}" dt="2023-02-08T12:53:30.014" v="443" actId="20577"/>
        <pc:sldMkLst>
          <pc:docMk/>
          <pc:sldMk cId="2694437744" sldId="380"/>
        </pc:sldMkLst>
        <pc:spChg chg="mod">
          <ac:chgData name="Kristīne Ozola" userId="1f6f266a-80f9-49b0-aad1-3edc2c01781b" providerId="ADAL" clId="{922D2156-42EB-442A-912D-88E97568757D}" dt="2023-02-08T12:53:30.014" v="443" actId="20577"/>
          <ac:spMkLst>
            <pc:docMk/>
            <pc:sldMk cId="2694437744" sldId="380"/>
            <ac:spMk id="17" creationId="{29C249FD-0448-4D51-A61E-EB2B2B939289}"/>
          </ac:spMkLst>
        </pc:spChg>
      </pc:sldChg>
      <pc:sldChg chg="modSp mod">
        <pc:chgData name="Kristīne Ozola" userId="1f6f266a-80f9-49b0-aad1-3edc2c01781b" providerId="ADAL" clId="{922D2156-42EB-442A-912D-88E97568757D}" dt="2023-02-08T11:33:47.779" v="399" actId="207"/>
        <pc:sldMkLst>
          <pc:docMk/>
          <pc:sldMk cId="2770650217" sldId="381"/>
        </pc:sldMkLst>
        <pc:graphicFrameChg chg="mod modGraphic">
          <ac:chgData name="Kristīne Ozola" userId="1f6f266a-80f9-49b0-aad1-3edc2c01781b" providerId="ADAL" clId="{922D2156-42EB-442A-912D-88E97568757D}" dt="2023-02-08T11:33:47.779" v="399" actId="207"/>
          <ac:graphicFrameMkLst>
            <pc:docMk/>
            <pc:sldMk cId="2770650217" sldId="381"/>
            <ac:graphicFrameMk id="9" creationId="{8E09C96B-19F7-C846-E876-74B8B6D3A27D}"/>
          </ac:graphicFrameMkLst>
        </pc:graphicFrameChg>
      </pc:sldChg>
      <pc:sldChg chg="modNotesTx">
        <pc:chgData name="Kristīne Ozola" userId="1f6f266a-80f9-49b0-aad1-3edc2c01781b" providerId="ADAL" clId="{922D2156-42EB-442A-912D-88E97568757D}" dt="2023-02-08T11:28:39.112" v="352" actId="20577"/>
        <pc:sldMkLst>
          <pc:docMk/>
          <pc:sldMk cId="1471941272" sldId="38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barChart>
        <c:barDir val="bar"/>
        <c:grouping val="clustered"/>
        <c:varyColors val="0"/>
        <c:ser>
          <c:idx val="0"/>
          <c:order val="0"/>
          <c:tx>
            <c:strRef>
              <c:f>Sheet1!$B$1</c:f>
              <c:strCache>
                <c:ptCount val="1"/>
                <c:pt idx="0">
                  <c:v>Series 1</c:v>
                </c:pt>
              </c:strCache>
            </c:strRef>
          </c:tx>
          <c:spPr>
            <a:solidFill>
              <a:srgbClr val="DAE1E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759-4720-A8AA-2E733E86794A}"/>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759-4720-A8AA-2E733E86794A}"/>
            </c:ext>
          </c:extLst>
        </c:ser>
        <c:ser>
          <c:idx val="2"/>
          <c:order val="2"/>
          <c:tx>
            <c:strRef>
              <c:f>Sheet1!$D$1</c:f>
              <c:strCache>
                <c:ptCount val="1"/>
                <c:pt idx="0">
                  <c:v>Series 3</c:v>
                </c:pt>
              </c:strCache>
            </c:strRef>
          </c:tx>
          <c:spPr>
            <a:solidFill>
              <a:srgbClr val="800024"/>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759-4720-A8AA-2E733E86794A}"/>
            </c:ext>
          </c:extLst>
        </c:ser>
        <c:dLbls>
          <c:showLegendKey val="0"/>
          <c:showVal val="0"/>
          <c:showCatName val="0"/>
          <c:showSerName val="0"/>
          <c:showPercent val="0"/>
          <c:showBubbleSize val="0"/>
        </c:dLbls>
        <c:gapWidth val="182"/>
        <c:axId val="1698978111"/>
        <c:axId val="1698978943"/>
      </c:barChart>
      <c:catAx>
        <c:axId val="169897811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Verdana" panose="020B0604030504040204" pitchFamily="34" charset="0"/>
                <a:ea typeface="+mn-ea"/>
                <a:cs typeface="+mn-cs"/>
              </a:defRPr>
            </a:pPr>
            <a:endParaRPr lang="lv-LV"/>
          </a:p>
        </c:txPr>
        <c:crossAx val="1698978943"/>
        <c:crosses val="autoZero"/>
        <c:auto val="1"/>
        <c:lblAlgn val="ctr"/>
        <c:lblOffset val="100"/>
        <c:noMultiLvlLbl val="0"/>
      </c:catAx>
      <c:valAx>
        <c:axId val="169897894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16989781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Verdana" panose="020B0604030504040204" pitchFamily="34" charset="0"/>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g"/></Relationships>
</file>

<file path=ppt/diagrams/_rels/data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ata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ata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image" Target="../media/image15.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g"/></Relationships>
</file>

<file path=ppt/diagrams/_rels/drawing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BD0509-C327-427C-BD11-50DFD45DC9C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lv-LV"/>
        </a:p>
      </dgm:t>
    </dgm:pt>
    <dgm:pt modelId="{0D436EEF-1AB3-4B2F-B3BB-EF8F71CD4873}">
      <dgm:prSet phldrT="[Text]" phldr="1"/>
      <dgm:spPr>
        <a:solidFill>
          <a:srgbClr val="800024"/>
        </a:solidFill>
      </dgm:spPr>
      <dgm:t>
        <a:bodyPr/>
        <a:lstStyle/>
        <a:p>
          <a:endParaRPr lang="lv-LV">
            <a:latin typeface="Verdana" panose="020B0604030504040204" pitchFamily="34" charset="0"/>
            <a:ea typeface="Verdana" panose="020B0604030504040204" pitchFamily="34" charset="0"/>
            <a:cs typeface="Urdu Typesetting" panose="03020402040406030203" pitchFamily="66" charset="-78"/>
          </a:endParaRPr>
        </a:p>
      </dgm:t>
    </dgm:pt>
    <dgm:pt modelId="{CC5F3B86-18CF-40B9-9718-4F59176A21B2}" type="parTrans" cxnId="{6A53DC10-68F9-4531-B73A-1024C48B5E40}">
      <dgm:prSet/>
      <dgm:spPr/>
      <dgm:t>
        <a:bodyPr/>
        <a:lstStyle/>
        <a:p>
          <a:endParaRPr lang="lv-LV"/>
        </a:p>
      </dgm:t>
    </dgm:pt>
    <dgm:pt modelId="{CF4E05E0-1EF0-44E2-B3C5-431700E968B9}" type="sibTrans" cxnId="{6A53DC10-68F9-4531-B73A-1024C48B5E40}">
      <dgm:prSet/>
      <dgm:spPr/>
      <dgm:t>
        <a:bodyPr/>
        <a:lstStyle/>
        <a:p>
          <a:endParaRPr lang="lv-LV"/>
        </a:p>
      </dgm:t>
    </dgm:pt>
    <dgm:pt modelId="{246061A8-1BC5-4A57-A91C-7DB7B7E88A6C}">
      <dgm:prSet phldrT="[Text]" phldr="1"/>
      <dgm:spPr>
        <a:solidFill>
          <a:srgbClr val="800024"/>
        </a:solidFill>
      </dgm:spPr>
      <dgm:t>
        <a:bodyPr/>
        <a:lstStyle/>
        <a:p>
          <a:endParaRPr lang="lv-LV">
            <a:latin typeface="Verdana" panose="020B0604030504040204" pitchFamily="34" charset="0"/>
            <a:ea typeface="Verdana" panose="020B0604030504040204" pitchFamily="34" charset="0"/>
          </a:endParaRPr>
        </a:p>
      </dgm:t>
    </dgm:pt>
    <dgm:pt modelId="{715E2C2C-BD20-432E-A573-91BA8F095BC6}" type="parTrans" cxnId="{A8A55C05-7952-43E1-996F-45D1EC7CE506}">
      <dgm:prSet/>
      <dgm:spPr/>
      <dgm:t>
        <a:bodyPr/>
        <a:lstStyle/>
        <a:p>
          <a:endParaRPr lang="lv-LV"/>
        </a:p>
      </dgm:t>
    </dgm:pt>
    <dgm:pt modelId="{8732A1C3-B38B-423F-A36D-27C7CAE63237}" type="sibTrans" cxnId="{A8A55C05-7952-43E1-996F-45D1EC7CE506}">
      <dgm:prSet/>
      <dgm:spPr/>
      <dgm:t>
        <a:bodyPr/>
        <a:lstStyle/>
        <a:p>
          <a:endParaRPr lang="lv-LV"/>
        </a:p>
      </dgm:t>
    </dgm:pt>
    <dgm:pt modelId="{A4B037DE-8BFA-419F-9834-FD998C885329}">
      <dgm:prSet phldrT="[Text]" phldr="1"/>
      <dgm:spPr>
        <a:solidFill>
          <a:srgbClr val="800024"/>
        </a:solidFill>
      </dgm:spPr>
      <dgm:t>
        <a:bodyPr/>
        <a:lstStyle/>
        <a:p>
          <a:endParaRPr lang="lv-LV">
            <a:latin typeface="Verdana" panose="020B0604030504040204" pitchFamily="34" charset="0"/>
            <a:ea typeface="Verdana" panose="020B0604030504040204" pitchFamily="34" charset="0"/>
          </a:endParaRPr>
        </a:p>
      </dgm:t>
    </dgm:pt>
    <dgm:pt modelId="{24AF22C1-0164-4DD4-BF64-D82AA841CED7}" type="parTrans" cxnId="{E4A91334-7943-40B8-AF7F-5B4BF3099D36}">
      <dgm:prSet/>
      <dgm:spPr/>
      <dgm:t>
        <a:bodyPr/>
        <a:lstStyle/>
        <a:p>
          <a:endParaRPr lang="lv-LV"/>
        </a:p>
      </dgm:t>
    </dgm:pt>
    <dgm:pt modelId="{63C94C42-4A8E-4060-BB35-179DEC653393}" type="sibTrans" cxnId="{E4A91334-7943-40B8-AF7F-5B4BF3099D36}">
      <dgm:prSet/>
      <dgm:spPr/>
      <dgm:t>
        <a:bodyPr/>
        <a:lstStyle/>
        <a:p>
          <a:endParaRPr lang="lv-LV"/>
        </a:p>
      </dgm:t>
    </dgm:pt>
    <dgm:pt modelId="{A6C49A90-DD37-4E24-8AFD-F7BC16C329BC}">
      <dgm:prSet phldrT="[Text]" phldr="1"/>
      <dgm:spPr>
        <a:solidFill>
          <a:srgbClr val="800024"/>
        </a:solidFill>
      </dgm:spPr>
      <dgm:t>
        <a:bodyPr/>
        <a:lstStyle/>
        <a:p>
          <a:endParaRPr lang="lv-LV">
            <a:latin typeface="Urdu Typesetting" panose="020B0604020202020204" pitchFamily="66" charset="-78"/>
            <a:ea typeface="Verdana" panose="020B0604030504040204" pitchFamily="34" charset="0"/>
            <a:cs typeface="Urdu Typesetting" panose="020B0604020202020204" pitchFamily="66" charset="-78"/>
          </a:endParaRPr>
        </a:p>
      </dgm:t>
    </dgm:pt>
    <dgm:pt modelId="{6C520024-B9FA-4846-BDA8-45A461010134}" type="parTrans" cxnId="{C80F5E96-274C-474D-8B86-0EE2372F9AAB}">
      <dgm:prSet/>
      <dgm:spPr/>
      <dgm:t>
        <a:bodyPr/>
        <a:lstStyle/>
        <a:p>
          <a:endParaRPr lang="lv-LV"/>
        </a:p>
      </dgm:t>
    </dgm:pt>
    <dgm:pt modelId="{B5534562-B3C5-4770-8B82-2304F1479621}" type="sibTrans" cxnId="{C80F5E96-274C-474D-8B86-0EE2372F9AAB}">
      <dgm:prSet/>
      <dgm:spPr/>
      <dgm:t>
        <a:bodyPr/>
        <a:lstStyle/>
        <a:p>
          <a:endParaRPr lang="lv-LV"/>
        </a:p>
      </dgm:t>
    </dgm:pt>
    <dgm:pt modelId="{F732E3C6-9AA3-4BBB-9357-AF67019861FB}">
      <dgm:prSet phldrT="[Text]" phldr="1"/>
      <dgm:spPr>
        <a:solidFill>
          <a:srgbClr val="800024"/>
        </a:solidFill>
      </dgm:spPr>
      <dgm:t>
        <a:bodyPr/>
        <a:lstStyle/>
        <a:p>
          <a:endParaRPr lang="lv-LV">
            <a:latin typeface="Verdana" panose="020B0604030504040204" pitchFamily="34" charset="0"/>
            <a:ea typeface="Verdana" panose="020B0604030504040204" pitchFamily="34" charset="0"/>
          </a:endParaRPr>
        </a:p>
      </dgm:t>
    </dgm:pt>
    <dgm:pt modelId="{632E120B-714A-43B7-9429-BC778941EB73}" type="parTrans" cxnId="{7CD3AF02-C673-4035-A886-266B766C5A8C}">
      <dgm:prSet/>
      <dgm:spPr/>
      <dgm:t>
        <a:bodyPr/>
        <a:lstStyle/>
        <a:p>
          <a:endParaRPr lang="lv-LV"/>
        </a:p>
      </dgm:t>
    </dgm:pt>
    <dgm:pt modelId="{89253044-EDB4-41B4-9DC9-059AC33E1AB0}" type="sibTrans" cxnId="{7CD3AF02-C673-4035-A886-266B766C5A8C}">
      <dgm:prSet/>
      <dgm:spPr/>
      <dgm:t>
        <a:bodyPr/>
        <a:lstStyle/>
        <a:p>
          <a:endParaRPr lang="lv-LV"/>
        </a:p>
      </dgm:t>
    </dgm:pt>
    <dgm:pt modelId="{D81FC688-5158-4D9C-9D7B-D0BD36CE6F12}">
      <dgm:prSet phldrT="[Text]" phldr="1"/>
      <dgm:spPr>
        <a:solidFill>
          <a:srgbClr val="800024"/>
        </a:solidFill>
      </dgm:spPr>
      <dgm:t>
        <a:bodyPr/>
        <a:lstStyle/>
        <a:p>
          <a:endParaRPr lang="lv-LV">
            <a:latin typeface="Verdana" panose="020B0604030504040204" pitchFamily="34" charset="0"/>
            <a:ea typeface="Verdana" panose="020B0604030504040204" pitchFamily="34" charset="0"/>
          </a:endParaRPr>
        </a:p>
      </dgm:t>
    </dgm:pt>
    <dgm:pt modelId="{F6E10024-6364-4A52-9201-F401C0716D99}" type="parTrans" cxnId="{81E70D99-2EF3-4EF3-95D6-12B2F54DCCF7}">
      <dgm:prSet/>
      <dgm:spPr/>
      <dgm:t>
        <a:bodyPr/>
        <a:lstStyle/>
        <a:p>
          <a:endParaRPr lang="lv-LV"/>
        </a:p>
      </dgm:t>
    </dgm:pt>
    <dgm:pt modelId="{FA139BCD-99C0-4EE1-900B-5B249A46858C}" type="sibTrans" cxnId="{81E70D99-2EF3-4EF3-95D6-12B2F54DCCF7}">
      <dgm:prSet/>
      <dgm:spPr/>
      <dgm:t>
        <a:bodyPr/>
        <a:lstStyle/>
        <a:p>
          <a:endParaRPr lang="lv-LV"/>
        </a:p>
      </dgm:t>
    </dgm:pt>
    <dgm:pt modelId="{9E090033-8803-4C19-A92A-B5DC425A0527}" type="pres">
      <dgm:prSet presAssocID="{70BD0509-C327-427C-BD11-50DFD45DC9CF}" presName="diagram" presStyleCnt="0">
        <dgm:presLayoutVars>
          <dgm:dir/>
          <dgm:resizeHandles val="exact"/>
        </dgm:presLayoutVars>
      </dgm:prSet>
      <dgm:spPr/>
    </dgm:pt>
    <dgm:pt modelId="{8C8ED52D-6C0D-4C20-8E45-C08555F8DB1F}" type="pres">
      <dgm:prSet presAssocID="{0D436EEF-1AB3-4B2F-B3BB-EF8F71CD4873}" presName="node" presStyleLbl="node1" presStyleIdx="0" presStyleCnt="6">
        <dgm:presLayoutVars>
          <dgm:bulletEnabled val="1"/>
        </dgm:presLayoutVars>
      </dgm:prSet>
      <dgm:spPr/>
    </dgm:pt>
    <dgm:pt modelId="{757316BB-6584-43F2-9FF2-1BA950188DAA}" type="pres">
      <dgm:prSet presAssocID="{CF4E05E0-1EF0-44E2-B3C5-431700E968B9}" presName="sibTrans" presStyleCnt="0"/>
      <dgm:spPr/>
    </dgm:pt>
    <dgm:pt modelId="{C1E861DA-E51F-4484-B4DF-F375B853F3E2}" type="pres">
      <dgm:prSet presAssocID="{246061A8-1BC5-4A57-A91C-7DB7B7E88A6C}" presName="node" presStyleLbl="node1" presStyleIdx="1" presStyleCnt="6">
        <dgm:presLayoutVars>
          <dgm:bulletEnabled val="1"/>
        </dgm:presLayoutVars>
      </dgm:prSet>
      <dgm:spPr/>
    </dgm:pt>
    <dgm:pt modelId="{51920395-ABBA-44BB-BB5F-65BDCDD93E0A}" type="pres">
      <dgm:prSet presAssocID="{8732A1C3-B38B-423F-A36D-27C7CAE63237}" presName="sibTrans" presStyleCnt="0"/>
      <dgm:spPr/>
    </dgm:pt>
    <dgm:pt modelId="{0B3FED2C-B031-4B6D-9D12-32F8CE813E44}" type="pres">
      <dgm:prSet presAssocID="{A4B037DE-8BFA-419F-9834-FD998C885329}" presName="node" presStyleLbl="node1" presStyleIdx="2" presStyleCnt="6">
        <dgm:presLayoutVars>
          <dgm:bulletEnabled val="1"/>
        </dgm:presLayoutVars>
      </dgm:prSet>
      <dgm:spPr/>
    </dgm:pt>
    <dgm:pt modelId="{D65A40C7-49F6-487C-B69F-F6C23820871C}" type="pres">
      <dgm:prSet presAssocID="{63C94C42-4A8E-4060-BB35-179DEC653393}" presName="sibTrans" presStyleCnt="0"/>
      <dgm:spPr/>
    </dgm:pt>
    <dgm:pt modelId="{0D36605E-7DD3-495D-AF92-D449F67D1459}" type="pres">
      <dgm:prSet presAssocID="{A6C49A90-DD37-4E24-8AFD-F7BC16C329BC}" presName="node" presStyleLbl="node1" presStyleIdx="3" presStyleCnt="6">
        <dgm:presLayoutVars>
          <dgm:bulletEnabled val="1"/>
        </dgm:presLayoutVars>
      </dgm:prSet>
      <dgm:spPr/>
    </dgm:pt>
    <dgm:pt modelId="{3F1AE98B-785B-4E87-A14D-9EE92B8F53D7}" type="pres">
      <dgm:prSet presAssocID="{B5534562-B3C5-4770-8B82-2304F1479621}" presName="sibTrans" presStyleCnt="0"/>
      <dgm:spPr/>
    </dgm:pt>
    <dgm:pt modelId="{39E5910C-763A-421E-ACFA-BF54B7B66C18}" type="pres">
      <dgm:prSet presAssocID="{F732E3C6-9AA3-4BBB-9357-AF67019861FB}" presName="node" presStyleLbl="node1" presStyleIdx="4" presStyleCnt="6">
        <dgm:presLayoutVars>
          <dgm:bulletEnabled val="1"/>
        </dgm:presLayoutVars>
      </dgm:prSet>
      <dgm:spPr/>
    </dgm:pt>
    <dgm:pt modelId="{A76A2483-69C7-4898-B30E-BD018E5543A3}" type="pres">
      <dgm:prSet presAssocID="{89253044-EDB4-41B4-9DC9-059AC33E1AB0}" presName="sibTrans" presStyleCnt="0"/>
      <dgm:spPr/>
    </dgm:pt>
    <dgm:pt modelId="{69F337AE-96F2-4929-AFBF-3C05B751C3F0}" type="pres">
      <dgm:prSet presAssocID="{D81FC688-5158-4D9C-9D7B-D0BD36CE6F12}" presName="node" presStyleLbl="node1" presStyleIdx="5" presStyleCnt="6">
        <dgm:presLayoutVars>
          <dgm:bulletEnabled val="1"/>
        </dgm:presLayoutVars>
      </dgm:prSet>
      <dgm:spPr/>
    </dgm:pt>
  </dgm:ptLst>
  <dgm:cxnLst>
    <dgm:cxn modelId="{7CD3AF02-C673-4035-A886-266B766C5A8C}" srcId="{70BD0509-C327-427C-BD11-50DFD45DC9CF}" destId="{F732E3C6-9AA3-4BBB-9357-AF67019861FB}" srcOrd="4" destOrd="0" parTransId="{632E120B-714A-43B7-9429-BC778941EB73}" sibTransId="{89253044-EDB4-41B4-9DC9-059AC33E1AB0}"/>
    <dgm:cxn modelId="{A8A55C05-7952-43E1-996F-45D1EC7CE506}" srcId="{70BD0509-C327-427C-BD11-50DFD45DC9CF}" destId="{246061A8-1BC5-4A57-A91C-7DB7B7E88A6C}" srcOrd="1" destOrd="0" parTransId="{715E2C2C-BD20-432E-A573-91BA8F095BC6}" sibTransId="{8732A1C3-B38B-423F-A36D-27C7CAE63237}"/>
    <dgm:cxn modelId="{6A53DC10-68F9-4531-B73A-1024C48B5E40}" srcId="{70BD0509-C327-427C-BD11-50DFD45DC9CF}" destId="{0D436EEF-1AB3-4B2F-B3BB-EF8F71CD4873}" srcOrd="0" destOrd="0" parTransId="{CC5F3B86-18CF-40B9-9718-4F59176A21B2}" sibTransId="{CF4E05E0-1EF0-44E2-B3C5-431700E968B9}"/>
    <dgm:cxn modelId="{8FB7E92E-3FC2-4CEF-AEC7-AABE8A5B048F}" type="presOf" srcId="{70BD0509-C327-427C-BD11-50DFD45DC9CF}" destId="{9E090033-8803-4C19-A92A-B5DC425A0527}" srcOrd="0" destOrd="0" presId="urn:microsoft.com/office/officeart/2005/8/layout/default"/>
    <dgm:cxn modelId="{E4A91334-7943-40B8-AF7F-5B4BF3099D36}" srcId="{70BD0509-C327-427C-BD11-50DFD45DC9CF}" destId="{A4B037DE-8BFA-419F-9834-FD998C885329}" srcOrd="2" destOrd="0" parTransId="{24AF22C1-0164-4DD4-BF64-D82AA841CED7}" sibTransId="{63C94C42-4A8E-4060-BB35-179DEC653393}"/>
    <dgm:cxn modelId="{C88C313E-6C21-4F2C-AF67-8957B9058D51}" type="presOf" srcId="{D81FC688-5158-4D9C-9D7B-D0BD36CE6F12}" destId="{69F337AE-96F2-4929-AFBF-3C05B751C3F0}" srcOrd="0" destOrd="0" presId="urn:microsoft.com/office/officeart/2005/8/layout/default"/>
    <dgm:cxn modelId="{0F53B547-AD52-45AF-9779-23A9A600F34F}" type="presOf" srcId="{A4B037DE-8BFA-419F-9834-FD998C885329}" destId="{0B3FED2C-B031-4B6D-9D12-32F8CE813E44}" srcOrd="0" destOrd="0" presId="urn:microsoft.com/office/officeart/2005/8/layout/default"/>
    <dgm:cxn modelId="{E83F976C-C11B-44C4-9F68-0DC782287B7A}" type="presOf" srcId="{246061A8-1BC5-4A57-A91C-7DB7B7E88A6C}" destId="{C1E861DA-E51F-4484-B4DF-F375B853F3E2}" srcOrd="0" destOrd="0" presId="urn:microsoft.com/office/officeart/2005/8/layout/default"/>
    <dgm:cxn modelId="{F8F04E8E-53EA-48DE-B956-252FA6E1F63F}" type="presOf" srcId="{A6C49A90-DD37-4E24-8AFD-F7BC16C329BC}" destId="{0D36605E-7DD3-495D-AF92-D449F67D1459}" srcOrd="0" destOrd="0" presId="urn:microsoft.com/office/officeart/2005/8/layout/default"/>
    <dgm:cxn modelId="{C80F5E96-274C-474D-8B86-0EE2372F9AAB}" srcId="{70BD0509-C327-427C-BD11-50DFD45DC9CF}" destId="{A6C49A90-DD37-4E24-8AFD-F7BC16C329BC}" srcOrd="3" destOrd="0" parTransId="{6C520024-B9FA-4846-BDA8-45A461010134}" sibTransId="{B5534562-B3C5-4770-8B82-2304F1479621}"/>
    <dgm:cxn modelId="{81E70D99-2EF3-4EF3-95D6-12B2F54DCCF7}" srcId="{70BD0509-C327-427C-BD11-50DFD45DC9CF}" destId="{D81FC688-5158-4D9C-9D7B-D0BD36CE6F12}" srcOrd="5" destOrd="0" parTransId="{F6E10024-6364-4A52-9201-F401C0716D99}" sibTransId="{FA139BCD-99C0-4EE1-900B-5B249A46858C}"/>
    <dgm:cxn modelId="{AAC54A9D-D1BA-4C08-9C6A-28EAE74F1117}" type="presOf" srcId="{F732E3C6-9AA3-4BBB-9357-AF67019861FB}" destId="{39E5910C-763A-421E-ACFA-BF54B7B66C18}" srcOrd="0" destOrd="0" presId="urn:microsoft.com/office/officeart/2005/8/layout/default"/>
    <dgm:cxn modelId="{C85386E4-42A1-4744-9CF2-60BD75B41732}" type="presOf" srcId="{0D436EEF-1AB3-4B2F-B3BB-EF8F71CD4873}" destId="{8C8ED52D-6C0D-4C20-8E45-C08555F8DB1F}" srcOrd="0" destOrd="0" presId="urn:microsoft.com/office/officeart/2005/8/layout/default"/>
    <dgm:cxn modelId="{BD551B20-5B99-4318-A983-BEC0FEC50509}" type="presParOf" srcId="{9E090033-8803-4C19-A92A-B5DC425A0527}" destId="{8C8ED52D-6C0D-4C20-8E45-C08555F8DB1F}" srcOrd="0" destOrd="0" presId="urn:microsoft.com/office/officeart/2005/8/layout/default"/>
    <dgm:cxn modelId="{A28E9D5A-8ADB-40D2-A10E-C83AF9F36EB2}" type="presParOf" srcId="{9E090033-8803-4C19-A92A-B5DC425A0527}" destId="{757316BB-6584-43F2-9FF2-1BA950188DAA}" srcOrd="1" destOrd="0" presId="urn:microsoft.com/office/officeart/2005/8/layout/default"/>
    <dgm:cxn modelId="{7D734BA3-8309-4387-96D3-141ADD5A3B9B}" type="presParOf" srcId="{9E090033-8803-4C19-A92A-B5DC425A0527}" destId="{C1E861DA-E51F-4484-B4DF-F375B853F3E2}" srcOrd="2" destOrd="0" presId="urn:microsoft.com/office/officeart/2005/8/layout/default"/>
    <dgm:cxn modelId="{7CA63578-C48C-4654-8EC0-D7F66D44EAC5}" type="presParOf" srcId="{9E090033-8803-4C19-A92A-B5DC425A0527}" destId="{51920395-ABBA-44BB-BB5F-65BDCDD93E0A}" srcOrd="3" destOrd="0" presId="urn:microsoft.com/office/officeart/2005/8/layout/default"/>
    <dgm:cxn modelId="{8E28F3F6-9B8E-4FA2-9541-9B7509563005}" type="presParOf" srcId="{9E090033-8803-4C19-A92A-B5DC425A0527}" destId="{0B3FED2C-B031-4B6D-9D12-32F8CE813E44}" srcOrd="4" destOrd="0" presId="urn:microsoft.com/office/officeart/2005/8/layout/default"/>
    <dgm:cxn modelId="{9FAD61DC-90BA-425F-A0A6-2144BC05CF5A}" type="presParOf" srcId="{9E090033-8803-4C19-A92A-B5DC425A0527}" destId="{D65A40C7-49F6-487C-B69F-F6C23820871C}" srcOrd="5" destOrd="0" presId="urn:microsoft.com/office/officeart/2005/8/layout/default"/>
    <dgm:cxn modelId="{56BDD181-082C-45BC-BE6E-64A9AE1A037B}" type="presParOf" srcId="{9E090033-8803-4C19-A92A-B5DC425A0527}" destId="{0D36605E-7DD3-495D-AF92-D449F67D1459}" srcOrd="6" destOrd="0" presId="urn:microsoft.com/office/officeart/2005/8/layout/default"/>
    <dgm:cxn modelId="{5C0F2C5A-5662-4168-B7C6-936AC01649F9}" type="presParOf" srcId="{9E090033-8803-4C19-A92A-B5DC425A0527}" destId="{3F1AE98B-785B-4E87-A14D-9EE92B8F53D7}" srcOrd="7" destOrd="0" presId="urn:microsoft.com/office/officeart/2005/8/layout/default"/>
    <dgm:cxn modelId="{7CC82A8F-F42F-4780-B060-76A69D799CE1}" type="presParOf" srcId="{9E090033-8803-4C19-A92A-B5DC425A0527}" destId="{39E5910C-763A-421E-ACFA-BF54B7B66C18}" srcOrd="8" destOrd="0" presId="urn:microsoft.com/office/officeart/2005/8/layout/default"/>
    <dgm:cxn modelId="{14208553-004C-403E-BEE3-A488075D261D}" type="presParOf" srcId="{9E090033-8803-4C19-A92A-B5DC425A0527}" destId="{A76A2483-69C7-4898-B30E-BD018E5543A3}" srcOrd="9" destOrd="0" presId="urn:microsoft.com/office/officeart/2005/8/layout/default"/>
    <dgm:cxn modelId="{CA160C39-9FDC-4CB7-94AD-1E5CB18FA324}" type="presParOf" srcId="{9E090033-8803-4C19-A92A-B5DC425A0527}" destId="{69F337AE-96F2-4929-AFBF-3C05B751C3F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45847A34-EFEB-4381-9CC9-B4D54CEF506D}" type="doc">
      <dgm:prSet loTypeId="urn:microsoft.com/office/officeart/2005/8/layout/pList2" loCatId="list" qsTypeId="urn:microsoft.com/office/officeart/2005/8/quickstyle/simple1" qsCatId="simple" csTypeId="urn:microsoft.com/office/officeart/2005/8/colors/accent2_3" csCatId="accent2" phldr="1"/>
      <dgm:spPr/>
      <dgm:t>
        <a:bodyPr/>
        <a:lstStyle/>
        <a:p>
          <a:endParaRPr lang="lv-LV"/>
        </a:p>
      </dgm:t>
    </dgm:pt>
    <dgm:pt modelId="{6FACAC93-D29D-4773-B197-17769EB01611}">
      <dgm:prSet phldrT="[Teksts]" custT="1"/>
      <dgm:spPr/>
      <dgm:t>
        <a:bodyPr tIns="324000"/>
        <a:lstStyle/>
        <a:p>
          <a:pPr marL="0" marR="0" lvl="0" indent="0" algn="ctr" defTabSz="800100" eaLnBrk="1" fontAlgn="auto" latinLnBrk="0" hangingPunct="1">
            <a:lnSpc>
              <a:spcPct val="90000"/>
            </a:lnSpc>
            <a:spcBef>
              <a:spcPct val="0"/>
            </a:spcBef>
            <a:spcAft>
              <a:spcPts val="1200"/>
            </a:spcAft>
            <a:buClrTx/>
            <a:buSzTx/>
            <a:buFontTx/>
            <a:buNone/>
            <a:tabLst/>
            <a:defRPr/>
          </a:pPr>
          <a:r>
            <a:rPr lang="lv-LV" sz="2000" b="1" kern="1200" dirty="0"/>
            <a:t>Sekmīgi pabeigts mācību kurss = </a:t>
          </a:r>
          <a:r>
            <a:rPr lang="lv-LV" sz="2000" b="0" kern="1200" dirty="0"/>
            <a:t>apmeklēti</a:t>
          </a:r>
          <a:r>
            <a:rPr lang="lv-LV" sz="2000" b="1" kern="1200" dirty="0"/>
            <a:t> vismaz 85%</a:t>
          </a:r>
          <a:r>
            <a:rPr lang="lv-LV" sz="2000" kern="1200" dirty="0"/>
            <a:t> no projektā plānotā mācību </a:t>
          </a:r>
          <a:r>
            <a:rPr lang="lv-LV" sz="2000" b="1" kern="1200" dirty="0"/>
            <a:t>stundu skaita</a:t>
          </a:r>
          <a:endParaRPr lang="lv-LV" sz="2000" b="1" kern="1200" dirty="0">
            <a:solidFill>
              <a:prstClr val="white"/>
            </a:solidFill>
            <a:latin typeface="Verdana" panose="020B0604030504040204" pitchFamily="34" charset="0"/>
            <a:ea typeface="Verdana" panose="020B0604030504040204" pitchFamily="34" charset="0"/>
            <a:cs typeface="+mn-cs"/>
          </a:endParaRPr>
        </a:p>
      </dgm:t>
    </dgm:pt>
    <dgm:pt modelId="{7E476122-E439-4F07-AC44-3CB0B0E6C58A}" type="parTrans" cxnId="{34E7464E-E923-415C-8C5D-6BE68AA412C8}">
      <dgm:prSet/>
      <dgm:spPr/>
      <dgm:t>
        <a:bodyPr/>
        <a:lstStyle/>
        <a:p>
          <a:endParaRPr lang="lv-LV" sz="1800">
            <a:latin typeface="Verdana" panose="020B0604030504040204" pitchFamily="34" charset="0"/>
            <a:ea typeface="Verdana" panose="020B0604030504040204" pitchFamily="34" charset="0"/>
          </a:endParaRPr>
        </a:p>
      </dgm:t>
    </dgm:pt>
    <dgm:pt modelId="{B4BEA8DB-D65E-41DD-8061-E4DA68B0748B}" type="sibTrans" cxnId="{34E7464E-E923-415C-8C5D-6BE68AA412C8}">
      <dgm:prSet/>
      <dgm:spPr/>
      <dgm:t>
        <a:bodyPr/>
        <a:lstStyle/>
        <a:p>
          <a:endParaRPr lang="lv-LV" sz="1800">
            <a:latin typeface="Verdana" panose="020B0604030504040204" pitchFamily="34" charset="0"/>
            <a:ea typeface="Verdana" panose="020B0604030504040204" pitchFamily="34" charset="0"/>
          </a:endParaRPr>
        </a:p>
      </dgm:t>
    </dgm:pt>
    <dgm:pt modelId="{14DF1E5E-477F-4F4C-8994-15F46D8E78B7}">
      <dgm:prSet phldrT="[Teksts]" custT="1"/>
      <dgm:spPr/>
      <dgm:t>
        <a:bodyPr tIns="324000"/>
        <a:lstStyle/>
        <a:p>
          <a:r>
            <a:rPr lang="lv-LV" sz="1800" b="1" dirty="0"/>
            <a:t>Jānodrošina VISC valodas pārbaudījuma organizēšana sekmīgi kursu pabeigušajiem dalībniekiem, sākot ar A2 līmeni</a:t>
          </a:r>
          <a:endParaRPr lang="lv-LV" sz="1800" b="1" u="sng" dirty="0"/>
        </a:p>
      </dgm:t>
    </dgm:pt>
    <dgm:pt modelId="{82BEE959-C549-4C84-90EE-06139F7094D6}" type="parTrans" cxnId="{DA217B6A-DA97-4AC2-B38F-241324E13C6F}">
      <dgm:prSet/>
      <dgm:spPr/>
      <dgm:t>
        <a:bodyPr/>
        <a:lstStyle/>
        <a:p>
          <a:endParaRPr lang="lv-LV" sz="1800">
            <a:latin typeface="Verdana" panose="020B0604030504040204" pitchFamily="34" charset="0"/>
            <a:ea typeface="Verdana" panose="020B0604030504040204" pitchFamily="34" charset="0"/>
          </a:endParaRPr>
        </a:p>
      </dgm:t>
    </dgm:pt>
    <dgm:pt modelId="{93DE5D49-38F6-41B9-AD16-83CF86342571}" type="sibTrans" cxnId="{DA217B6A-DA97-4AC2-B38F-241324E13C6F}">
      <dgm:prSet/>
      <dgm:spPr/>
      <dgm:t>
        <a:bodyPr/>
        <a:lstStyle/>
        <a:p>
          <a:endParaRPr lang="lv-LV" sz="1800">
            <a:latin typeface="Verdana" panose="020B0604030504040204" pitchFamily="34" charset="0"/>
            <a:ea typeface="Verdana" panose="020B0604030504040204" pitchFamily="34" charset="0"/>
          </a:endParaRPr>
        </a:p>
      </dgm:t>
    </dgm:pt>
    <dgm:pt modelId="{C486CDEE-C062-4CCA-94E8-DA7A8C5B44F9}">
      <dgm:prSet phldrT="[Teksts]" custT="1"/>
      <dgm:spPr/>
      <dgm:t>
        <a:bodyPr tIns="324000"/>
        <a:lstStyle/>
        <a:p>
          <a:pPr marL="0" lvl="0" indent="0" algn="ctr" defTabSz="800100">
            <a:lnSpc>
              <a:spcPct val="90000"/>
            </a:lnSpc>
            <a:spcBef>
              <a:spcPct val="0"/>
            </a:spcBef>
            <a:spcAft>
              <a:spcPct val="35000"/>
            </a:spcAft>
            <a:buNone/>
          </a:pPr>
          <a:r>
            <a:rPr lang="lv-LV" sz="1800" b="1" kern="1200" dirty="0"/>
            <a:t>Finansējuma saņēmējs ir atbildīgs, par projektā iesaistītā pedagoģiskā personāla atbilstību prasībā</a:t>
          </a:r>
          <a:endParaRPr lang="lv-LV" sz="800" b="1" kern="1200" dirty="0"/>
        </a:p>
      </dgm:t>
    </dgm:pt>
    <dgm:pt modelId="{A706B539-9BE4-425E-9DC4-99BA479185FF}" type="parTrans" cxnId="{45AD35FA-2556-4D74-A976-2576078B8766}">
      <dgm:prSet/>
      <dgm:spPr/>
      <dgm:t>
        <a:bodyPr/>
        <a:lstStyle/>
        <a:p>
          <a:endParaRPr lang="lv-LV" sz="1800">
            <a:latin typeface="Verdana" panose="020B0604030504040204" pitchFamily="34" charset="0"/>
            <a:ea typeface="Verdana" panose="020B0604030504040204" pitchFamily="34" charset="0"/>
          </a:endParaRPr>
        </a:p>
      </dgm:t>
    </dgm:pt>
    <dgm:pt modelId="{55FE3053-49F1-43B8-BEF0-C01CADDEFE1B}" type="sibTrans" cxnId="{45AD35FA-2556-4D74-A976-2576078B8766}">
      <dgm:prSet/>
      <dgm:spPr/>
      <dgm:t>
        <a:bodyPr/>
        <a:lstStyle/>
        <a:p>
          <a:endParaRPr lang="lv-LV" sz="1800">
            <a:latin typeface="Verdana" panose="020B0604030504040204" pitchFamily="34" charset="0"/>
            <a:ea typeface="Verdana" panose="020B0604030504040204" pitchFamily="34" charset="0"/>
          </a:endParaRPr>
        </a:p>
      </dgm:t>
    </dgm:pt>
    <dgm:pt modelId="{B5EE76F3-2EAE-45BF-909C-04D9C7FE209C}" type="pres">
      <dgm:prSet presAssocID="{45847A34-EFEB-4381-9CC9-B4D54CEF506D}" presName="Name0" presStyleCnt="0">
        <dgm:presLayoutVars>
          <dgm:dir/>
          <dgm:resizeHandles val="exact"/>
        </dgm:presLayoutVars>
      </dgm:prSet>
      <dgm:spPr/>
    </dgm:pt>
    <dgm:pt modelId="{9C43EA4B-C1EE-42BA-9868-91E5BE8387B2}" type="pres">
      <dgm:prSet presAssocID="{45847A34-EFEB-4381-9CC9-B4D54CEF506D}" presName="bkgdShp" presStyleLbl="alignAccFollowNode1" presStyleIdx="0" presStyleCnt="1"/>
      <dgm:spPr/>
    </dgm:pt>
    <dgm:pt modelId="{ED71E6C6-CB3C-4CEB-82AF-CD6CFD854286}" type="pres">
      <dgm:prSet presAssocID="{45847A34-EFEB-4381-9CC9-B4D54CEF506D}" presName="linComp" presStyleCnt="0"/>
      <dgm:spPr/>
    </dgm:pt>
    <dgm:pt modelId="{AA114080-EFFE-41AC-B0AC-1EC9B7DCFD26}" type="pres">
      <dgm:prSet presAssocID="{6FACAC93-D29D-4773-B197-17769EB01611}" presName="compNode" presStyleCnt="0"/>
      <dgm:spPr/>
    </dgm:pt>
    <dgm:pt modelId="{CE19B5C7-22EB-4A79-8E25-03865F9B7E79}" type="pres">
      <dgm:prSet presAssocID="{6FACAC93-D29D-4773-B197-17769EB01611}" presName="node" presStyleLbl="node1" presStyleIdx="0" presStyleCnt="3" custLinFactNeighborX="919" custLinFactNeighborY="1136">
        <dgm:presLayoutVars>
          <dgm:bulletEnabled val="1"/>
        </dgm:presLayoutVars>
      </dgm:prSet>
      <dgm:spPr/>
    </dgm:pt>
    <dgm:pt modelId="{BCDE64E4-8D75-435F-99F5-51177FA2EA31}" type="pres">
      <dgm:prSet presAssocID="{6FACAC93-D29D-4773-B197-17769EB01611}" presName="invisiNode" presStyleLbl="node1" presStyleIdx="0" presStyleCnt="3"/>
      <dgm:spPr/>
    </dgm:pt>
    <dgm:pt modelId="{C20DC599-BA22-4A94-BB7F-F2F855AC2321}" type="pres">
      <dgm:prSet presAssocID="{6FACAC93-D29D-4773-B197-17769EB01611}" presName="imagNode" presStyleLbl="fgImgPlace1" presStyleIdx="0" presStyleCnt="3"/>
      <dgm:spPr>
        <a:blipFill>
          <a:blip xmlns:r="http://schemas.openxmlformats.org/officeDocument/2006/relationships" r:embed="rId1"/>
          <a:srcRect/>
          <a:stretch>
            <a:fillRect t="-13000" b="-13000"/>
          </a:stretch>
        </a:blipFill>
      </dgm:spPr>
    </dgm:pt>
    <dgm:pt modelId="{932E76DC-1406-48EB-9A1D-AF46F9EBD571}" type="pres">
      <dgm:prSet presAssocID="{B4BEA8DB-D65E-41DD-8061-E4DA68B0748B}" presName="sibTrans" presStyleLbl="sibTrans2D1" presStyleIdx="0" presStyleCnt="0"/>
      <dgm:spPr/>
    </dgm:pt>
    <dgm:pt modelId="{C9A7CD1D-4FFA-4E12-98FA-8EDAB71E826D}" type="pres">
      <dgm:prSet presAssocID="{14DF1E5E-477F-4F4C-8994-15F46D8E78B7}" presName="compNode" presStyleCnt="0"/>
      <dgm:spPr/>
    </dgm:pt>
    <dgm:pt modelId="{58C0CF54-A8CE-4FB9-AAB9-8A24FD0777D6}" type="pres">
      <dgm:prSet presAssocID="{14DF1E5E-477F-4F4C-8994-15F46D8E78B7}" presName="node" presStyleLbl="node1" presStyleIdx="1" presStyleCnt="3">
        <dgm:presLayoutVars>
          <dgm:bulletEnabled val="1"/>
        </dgm:presLayoutVars>
      </dgm:prSet>
      <dgm:spPr/>
    </dgm:pt>
    <dgm:pt modelId="{ED21AE05-4EC3-4485-AD54-18EE598E4068}" type="pres">
      <dgm:prSet presAssocID="{14DF1E5E-477F-4F4C-8994-15F46D8E78B7}" presName="invisiNode" presStyleLbl="node1" presStyleIdx="1" presStyleCnt="3"/>
      <dgm:spPr/>
    </dgm:pt>
    <dgm:pt modelId="{1576FBAE-E528-459B-8CB2-A84D0DE4747C}" type="pres">
      <dgm:prSet presAssocID="{14DF1E5E-477F-4F4C-8994-15F46D8E78B7}"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1000" b="-11000"/>
          </a:stretch>
        </a:blipFill>
      </dgm:spPr>
    </dgm:pt>
    <dgm:pt modelId="{81C6C025-6B4F-4C58-94A5-297F91005511}" type="pres">
      <dgm:prSet presAssocID="{93DE5D49-38F6-41B9-AD16-83CF86342571}" presName="sibTrans" presStyleLbl="sibTrans2D1" presStyleIdx="0" presStyleCnt="0"/>
      <dgm:spPr/>
    </dgm:pt>
    <dgm:pt modelId="{7BA62E20-D655-4F41-9EF9-8608222D7AB5}" type="pres">
      <dgm:prSet presAssocID="{C486CDEE-C062-4CCA-94E8-DA7A8C5B44F9}" presName="compNode" presStyleCnt="0"/>
      <dgm:spPr/>
    </dgm:pt>
    <dgm:pt modelId="{5DC0CF35-797B-4A80-ADED-E508DE255BFC}" type="pres">
      <dgm:prSet presAssocID="{C486CDEE-C062-4CCA-94E8-DA7A8C5B44F9}" presName="node" presStyleLbl="node1" presStyleIdx="2" presStyleCnt="3">
        <dgm:presLayoutVars>
          <dgm:bulletEnabled val="1"/>
        </dgm:presLayoutVars>
      </dgm:prSet>
      <dgm:spPr/>
    </dgm:pt>
    <dgm:pt modelId="{4C633FEF-3A61-4127-A2C6-DF35D286C4E4}" type="pres">
      <dgm:prSet presAssocID="{C486CDEE-C062-4CCA-94E8-DA7A8C5B44F9}" presName="invisiNode" presStyleLbl="node1" presStyleIdx="2" presStyleCnt="3"/>
      <dgm:spPr/>
    </dgm:pt>
    <dgm:pt modelId="{A4BF516A-B622-4B4F-B0E3-BA2E77AB5994}" type="pres">
      <dgm:prSet presAssocID="{C486CDEE-C062-4CCA-94E8-DA7A8C5B44F9}" presName="imagNode" presStyleLbl="fgImgPlace1" presStyleIdx="2" presStyleCnt="3" custLinFactNeighborX="0" custLinFactNeighborY="459"/>
      <dgm:spPr>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dgm:spPr>
    </dgm:pt>
  </dgm:ptLst>
  <dgm:cxnLst>
    <dgm:cxn modelId="{E0A9A511-A515-4238-8B09-E18E70724122}" type="presOf" srcId="{C486CDEE-C062-4CCA-94E8-DA7A8C5B44F9}" destId="{5DC0CF35-797B-4A80-ADED-E508DE255BFC}" srcOrd="0" destOrd="0" presId="urn:microsoft.com/office/officeart/2005/8/layout/pList2"/>
    <dgm:cxn modelId="{DA217B6A-DA97-4AC2-B38F-241324E13C6F}" srcId="{45847A34-EFEB-4381-9CC9-B4D54CEF506D}" destId="{14DF1E5E-477F-4F4C-8994-15F46D8E78B7}" srcOrd="1" destOrd="0" parTransId="{82BEE959-C549-4C84-90EE-06139F7094D6}" sibTransId="{93DE5D49-38F6-41B9-AD16-83CF86342571}"/>
    <dgm:cxn modelId="{34E7464E-E923-415C-8C5D-6BE68AA412C8}" srcId="{45847A34-EFEB-4381-9CC9-B4D54CEF506D}" destId="{6FACAC93-D29D-4773-B197-17769EB01611}" srcOrd="0" destOrd="0" parTransId="{7E476122-E439-4F07-AC44-3CB0B0E6C58A}" sibTransId="{B4BEA8DB-D65E-41DD-8061-E4DA68B0748B}"/>
    <dgm:cxn modelId="{0E18887C-B19F-4AD7-B1BC-96C1C1CB11DC}" type="presOf" srcId="{45847A34-EFEB-4381-9CC9-B4D54CEF506D}" destId="{B5EE76F3-2EAE-45BF-909C-04D9C7FE209C}" srcOrd="0" destOrd="0" presId="urn:microsoft.com/office/officeart/2005/8/layout/pList2"/>
    <dgm:cxn modelId="{30492D99-E94B-4A39-8224-30CF38BDDFF6}" type="presOf" srcId="{93DE5D49-38F6-41B9-AD16-83CF86342571}" destId="{81C6C025-6B4F-4C58-94A5-297F91005511}" srcOrd="0" destOrd="0" presId="urn:microsoft.com/office/officeart/2005/8/layout/pList2"/>
    <dgm:cxn modelId="{31FDC8E8-8DE6-4BAC-8AE7-56E2D8A32821}" type="presOf" srcId="{14DF1E5E-477F-4F4C-8994-15F46D8E78B7}" destId="{58C0CF54-A8CE-4FB9-AAB9-8A24FD0777D6}" srcOrd="0" destOrd="0" presId="urn:microsoft.com/office/officeart/2005/8/layout/pList2"/>
    <dgm:cxn modelId="{3462C3F4-07D3-4CAC-A7A3-A21570B88FFF}" type="presOf" srcId="{B4BEA8DB-D65E-41DD-8061-E4DA68B0748B}" destId="{932E76DC-1406-48EB-9A1D-AF46F9EBD571}" srcOrd="0" destOrd="0" presId="urn:microsoft.com/office/officeart/2005/8/layout/pList2"/>
    <dgm:cxn modelId="{45AD35FA-2556-4D74-A976-2576078B8766}" srcId="{45847A34-EFEB-4381-9CC9-B4D54CEF506D}" destId="{C486CDEE-C062-4CCA-94E8-DA7A8C5B44F9}" srcOrd="2" destOrd="0" parTransId="{A706B539-9BE4-425E-9DC4-99BA479185FF}" sibTransId="{55FE3053-49F1-43B8-BEF0-C01CADDEFE1B}"/>
    <dgm:cxn modelId="{C07138FA-6318-49A9-BD6A-E5D037B8F43C}" type="presOf" srcId="{6FACAC93-D29D-4773-B197-17769EB01611}" destId="{CE19B5C7-22EB-4A79-8E25-03865F9B7E79}" srcOrd="0" destOrd="0" presId="urn:microsoft.com/office/officeart/2005/8/layout/pList2"/>
    <dgm:cxn modelId="{D770138E-A4A4-4616-B71C-B69F3187FEA4}" type="presParOf" srcId="{B5EE76F3-2EAE-45BF-909C-04D9C7FE209C}" destId="{9C43EA4B-C1EE-42BA-9868-91E5BE8387B2}" srcOrd="0" destOrd="0" presId="urn:microsoft.com/office/officeart/2005/8/layout/pList2"/>
    <dgm:cxn modelId="{F783666A-36BC-4CC2-8601-6CB33E96B682}" type="presParOf" srcId="{B5EE76F3-2EAE-45BF-909C-04D9C7FE209C}" destId="{ED71E6C6-CB3C-4CEB-82AF-CD6CFD854286}" srcOrd="1" destOrd="0" presId="urn:microsoft.com/office/officeart/2005/8/layout/pList2"/>
    <dgm:cxn modelId="{CDDF7717-4106-43DF-A309-88ECCAEA716D}" type="presParOf" srcId="{ED71E6C6-CB3C-4CEB-82AF-CD6CFD854286}" destId="{AA114080-EFFE-41AC-B0AC-1EC9B7DCFD26}" srcOrd="0" destOrd="0" presId="urn:microsoft.com/office/officeart/2005/8/layout/pList2"/>
    <dgm:cxn modelId="{515FB174-7CBA-439C-AD97-A0DFA0E2EFEB}" type="presParOf" srcId="{AA114080-EFFE-41AC-B0AC-1EC9B7DCFD26}" destId="{CE19B5C7-22EB-4A79-8E25-03865F9B7E79}" srcOrd="0" destOrd="0" presId="urn:microsoft.com/office/officeart/2005/8/layout/pList2"/>
    <dgm:cxn modelId="{6E4FA3AE-6CD1-458F-8E4C-4D13D20E7FA2}" type="presParOf" srcId="{AA114080-EFFE-41AC-B0AC-1EC9B7DCFD26}" destId="{BCDE64E4-8D75-435F-99F5-51177FA2EA31}" srcOrd="1" destOrd="0" presId="urn:microsoft.com/office/officeart/2005/8/layout/pList2"/>
    <dgm:cxn modelId="{A55CAD4F-9824-4C2F-908B-53A430D42E1E}" type="presParOf" srcId="{AA114080-EFFE-41AC-B0AC-1EC9B7DCFD26}" destId="{C20DC599-BA22-4A94-BB7F-F2F855AC2321}" srcOrd="2" destOrd="0" presId="urn:microsoft.com/office/officeart/2005/8/layout/pList2"/>
    <dgm:cxn modelId="{4C25B71E-ED47-44F4-A433-E1F3744F862F}" type="presParOf" srcId="{ED71E6C6-CB3C-4CEB-82AF-CD6CFD854286}" destId="{932E76DC-1406-48EB-9A1D-AF46F9EBD571}" srcOrd="1" destOrd="0" presId="urn:microsoft.com/office/officeart/2005/8/layout/pList2"/>
    <dgm:cxn modelId="{BA84FCF1-7FC4-4D24-B358-613118A2F3E9}" type="presParOf" srcId="{ED71E6C6-CB3C-4CEB-82AF-CD6CFD854286}" destId="{C9A7CD1D-4FFA-4E12-98FA-8EDAB71E826D}" srcOrd="2" destOrd="0" presId="urn:microsoft.com/office/officeart/2005/8/layout/pList2"/>
    <dgm:cxn modelId="{30D78065-2C8B-4B8C-82C2-C1F618FA9A15}" type="presParOf" srcId="{C9A7CD1D-4FFA-4E12-98FA-8EDAB71E826D}" destId="{58C0CF54-A8CE-4FB9-AAB9-8A24FD0777D6}" srcOrd="0" destOrd="0" presId="urn:microsoft.com/office/officeart/2005/8/layout/pList2"/>
    <dgm:cxn modelId="{F4EB4FAD-01FF-41A0-9A20-7A493043D9A1}" type="presParOf" srcId="{C9A7CD1D-4FFA-4E12-98FA-8EDAB71E826D}" destId="{ED21AE05-4EC3-4485-AD54-18EE598E4068}" srcOrd="1" destOrd="0" presId="urn:microsoft.com/office/officeart/2005/8/layout/pList2"/>
    <dgm:cxn modelId="{1B89D9B0-B81F-4A3E-9957-EFDAAE623E51}" type="presParOf" srcId="{C9A7CD1D-4FFA-4E12-98FA-8EDAB71E826D}" destId="{1576FBAE-E528-459B-8CB2-A84D0DE4747C}" srcOrd="2" destOrd="0" presId="urn:microsoft.com/office/officeart/2005/8/layout/pList2"/>
    <dgm:cxn modelId="{6B0FC11D-6AFD-4A5E-90F5-395557FA133A}" type="presParOf" srcId="{ED71E6C6-CB3C-4CEB-82AF-CD6CFD854286}" destId="{81C6C025-6B4F-4C58-94A5-297F91005511}" srcOrd="3" destOrd="0" presId="urn:microsoft.com/office/officeart/2005/8/layout/pList2"/>
    <dgm:cxn modelId="{2DC40BC6-6DA3-46DE-8D31-33D237B51503}" type="presParOf" srcId="{ED71E6C6-CB3C-4CEB-82AF-CD6CFD854286}" destId="{7BA62E20-D655-4F41-9EF9-8608222D7AB5}" srcOrd="4" destOrd="0" presId="urn:microsoft.com/office/officeart/2005/8/layout/pList2"/>
    <dgm:cxn modelId="{A547AED3-1725-4770-BCC1-9ECBFE88E9B8}" type="presParOf" srcId="{7BA62E20-D655-4F41-9EF9-8608222D7AB5}" destId="{5DC0CF35-797B-4A80-ADED-E508DE255BFC}" srcOrd="0" destOrd="0" presId="urn:microsoft.com/office/officeart/2005/8/layout/pList2"/>
    <dgm:cxn modelId="{6E0BFA82-4391-4821-942E-68D5F8E5B995}" type="presParOf" srcId="{7BA62E20-D655-4F41-9EF9-8608222D7AB5}" destId="{4C633FEF-3A61-4127-A2C6-DF35D286C4E4}" srcOrd="1" destOrd="0" presId="urn:microsoft.com/office/officeart/2005/8/layout/pList2"/>
    <dgm:cxn modelId="{3462E685-6187-4CA9-A65F-2F3D3BF60602}" type="presParOf" srcId="{7BA62E20-D655-4F41-9EF9-8608222D7AB5}" destId="{A4BF516A-B622-4B4F-B0E3-BA2E77AB5994}" srcOrd="2" destOrd="0" presId="urn:microsoft.com/office/officeart/2005/8/layout/p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CEA7AD4-3039-4070-B98E-77D030D64A55}" type="doc">
      <dgm:prSet loTypeId="urn:microsoft.com/office/officeart/2005/8/layout/vProcess5" loCatId="process" qsTypeId="urn:microsoft.com/office/officeart/2005/8/quickstyle/simple1" qsCatId="simple" csTypeId="urn:microsoft.com/office/officeart/2005/8/colors/accent2_3" csCatId="accent2" phldr="1"/>
      <dgm:spPr/>
      <dgm:t>
        <a:bodyPr/>
        <a:lstStyle/>
        <a:p>
          <a:endParaRPr lang="lv-LV"/>
        </a:p>
      </dgm:t>
    </dgm:pt>
    <dgm:pt modelId="{1396E13A-2A55-4743-955C-BF1E4ED95C6F}" type="pres">
      <dgm:prSet presAssocID="{8CEA7AD4-3039-4070-B98E-77D030D64A55}" presName="outerComposite" presStyleCnt="0">
        <dgm:presLayoutVars>
          <dgm:chMax val="5"/>
          <dgm:dir/>
          <dgm:resizeHandles val="exact"/>
        </dgm:presLayoutVars>
      </dgm:prSet>
      <dgm:spPr/>
    </dgm:pt>
    <dgm:pt modelId="{1BE8E1FB-F235-4EAD-964C-1D9BB2C0A260}" type="pres">
      <dgm:prSet presAssocID="{8CEA7AD4-3039-4070-B98E-77D030D64A55}" presName="dummyMaxCanvas" presStyleCnt="0">
        <dgm:presLayoutVars/>
      </dgm:prSet>
      <dgm:spPr/>
    </dgm:pt>
  </dgm:ptLst>
  <dgm:cxnLst>
    <dgm:cxn modelId="{1D1A747D-AD80-43D4-863D-6787D57570D9}" type="presOf" srcId="{8CEA7AD4-3039-4070-B98E-77D030D64A55}" destId="{1396E13A-2A55-4743-955C-BF1E4ED95C6F}" srcOrd="0" destOrd="0" presId="urn:microsoft.com/office/officeart/2005/8/layout/vProcess5"/>
    <dgm:cxn modelId="{516E9ECD-6A8C-4023-9122-33C579DFC52B}" type="presParOf" srcId="{1396E13A-2A55-4743-955C-BF1E4ED95C6F}" destId="{1BE8E1FB-F235-4EAD-964C-1D9BB2C0A260}" srcOrd="0"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EA72EAE-10E0-446C-BD85-1C8E3DF6264B}" type="doc">
      <dgm:prSet loTypeId="urn:microsoft.com/office/officeart/2005/8/layout/hList2" loCatId="list" qsTypeId="urn:microsoft.com/office/officeart/2005/8/quickstyle/simple1" qsCatId="simple" csTypeId="urn:microsoft.com/office/officeart/2005/8/colors/accent2_3" csCatId="accent2" phldr="1"/>
      <dgm:spPr/>
      <dgm:t>
        <a:bodyPr/>
        <a:lstStyle/>
        <a:p>
          <a:endParaRPr lang="lv-LV"/>
        </a:p>
      </dgm:t>
    </dgm:pt>
    <dgm:pt modelId="{206659B4-5D47-4FD2-93B1-B837F161AB76}">
      <dgm:prSet phldrT="[Teksts]" custT="1"/>
      <dgm:spPr/>
      <dgm:t>
        <a:bodyPr tIns="288000" anchor="t"/>
        <a:lstStyle/>
        <a:p>
          <a:pPr indent="0" algn="l">
            <a:buFontTx/>
            <a:buNone/>
          </a:pPr>
          <a:endParaRPr lang="lv-LV" sz="1200" kern="1200" dirty="0">
            <a:solidFill>
              <a:prstClr val="black">
                <a:hueOff val="0"/>
                <a:satOff val="0"/>
                <a:lumOff val="0"/>
                <a:alphaOff val="0"/>
              </a:prstClr>
            </a:solidFill>
            <a:latin typeface="Verdana" panose="020B0604030504040204" pitchFamily="34" charset="0"/>
            <a:ea typeface="Verdana" panose="020B0604030504040204" pitchFamily="34" charset="0"/>
            <a:cs typeface="+mn-cs"/>
          </a:endParaRPr>
        </a:p>
      </dgm:t>
    </dgm:pt>
    <dgm:pt modelId="{7E5CDD4D-ADDE-494F-A15D-5F292C03E1DB}" type="parTrans" cxnId="{4393CA94-AF7F-45DF-95D6-E9AC8EA00FB1}">
      <dgm:prSet/>
      <dgm:spPr/>
      <dgm:t>
        <a:bodyPr/>
        <a:lstStyle/>
        <a:p>
          <a:endParaRPr lang="lv-LV" sz="1200">
            <a:latin typeface="Verdana" panose="020B0604030504040204" pitchFamily="34" charset="0"/>
            <a:ea typeface="Verdana" panose="020B0604030504040204" pitchFamily="34" charset="0"/>
          </a:endParaRPr>
        </a:p>
      </dgm:t>
    </dgm:pt>
    <dgm:pt modelId="{B2EB06DE-C8C4-4C12-B311-D50CB4952708}" type="sibTrans" cxnId="{4393CA94-AF7F-45DF-95D6-E9AC8EA00FB1}">
      <dgm:prSet/>
      <dgm:spPr/>
      <dgm:t>
        <a:bodyPr/>
        <a:lstStyle/>
        <a:p>
          <a:endParaRPr lang="lv-LV" sz="1200">
            <a:latin typeface="Verdana" panose="020B0604030504040204" pitchFamily="34" charset="0"/>
            <a:ea typeface="Verdana" panose="020B0604030504040204" pitchFamily="34" charset="0"/>
          </a:endParaRPr>
        </a:p>
      </dgm:t>
    </dgm:pt>
    <dgm:pt modelId="{32E334A3-4F2D-4678-9064-C2C46CE1475A}">
      <dgm:prSet phldrT="[Teksts]" custT="1"/>
      <dgm:spPr/>
      <dgm:t>
        <a:bodyPr tIns="288000" anchor="t"/>
        <a:lstStyle/>
        <a:p>
          <a:pPr indent="0">
            <a:buNone/>
          </a:pPr>
          <a:endParaRPr lang="lv-LV" sz="1200" dirty="0">
            <a:latin typeface="Verdana" panose="020B0604030504040204" pitchFamily="34" charset="0"/>
            <a:ea typeface="Verdana" panose="020B0604030504040204" pitchFamily="34" charset="0"/>
          </a:endParaRPr>
        </a:p>
      </dgm:t>
    </dgm:pt>
    <dgm:pt modelId="{8C86E5B3-1A72-4FB5-BDF6-3B5E52F8416A}" type="parTrans" cxnId="{A24F0287-CF19-4EDE-A70B-4806D9FCCA0C}">
      <dgm:prSet/>
      <dgm:spPr/>
      <dgm:t>
        <a:bodyPr/>
        <a:lstStyle/>
        <a:p>
          <a:endParaRPr lang="lv-LV" sz="1200">
            <a:latin typeface="Verdana" panose="020B0604030504040204" pitchFamily="34" charset="0"/>
            <a:ea typeface="Verdana" panose="020B0604030504040204" pitchFamily="34" charset="0"/>
          </a:endParaRPr>
        </a:p>
      </dgm:t>
    </dgm:pt>
    <dgm:pt modelId="{8141E8B9-D1C4-4B9C-A607-822CE99B1D18}" type="sibTrans" cxnId="{A24F0287-CF19-4EDE-A70B-4806D9FCCA0C}">
      <dgm:prSet/>
      <dgm:spPr/>
      <dgm:t>
        <a:bodyPr/>
        <a:lstStyle/>
        <a:p>
          <a:endParaRPr lang="lv-LV" sz="1200">
            <a:latin typeface="Verdana" panose="020B0604030504040204" pitchFamily="34" charset="0"/>
            <a:ea typeface="Verdana" panose="020B0604030504040204" pitchFamily="34" charset="0"/>
          </a:endParaRPr>
        </a:p>
      </dgm:t>
    </dgm:pt>
    <dgm:pt modelId="{339F7770-5755-413C-BCB1-6007A88F9F08}">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r>
            <a:rPr lang="lv-LV" sz="1800" kern="1200" dirty="0">
              <a:latin typeface="+mn-lt"/>
              <a:ea typeface="Verdana" panose="020B0604030504040204" pitchFamily="34" charset="0"/>
              <a:cs typeface="+mn-cs"/>
            </a:rPr>
            <a:t>Projekta attiecināmās izmaksas atbilst konkursa nolikuma 1.9. apakšpunktā minētajiem nosacījumiem un kopējās izmaksas par vienu kursu vienam dalībniekam ietver mācību pedagogu atlīdzības, mācību telpas, mācību aprīkojuma, valsts valodas prasmju pārbaudījuma (VISC) izmaksas un tml.</a:t>
          </a:r>
        </a:p>
      </dgm:t>
    </dgm:pt>
    <dgm:pt modelId="{4B6C02BB-3C14-4537-9F5E-A53E348F4AC9}" type="parTrans" cxnId="{AE53052B-63DE-4ACD-AC87-76B22BD628D0}">
      <dgm:prSet/>
      <dgm:spPr/>
      <dgm:t>
        <a:bodyPr/>
        <a:lstStyle/>
        <a:p>
          <a:endParaRPr lang="lv-LV" sz="1200">
            <a:latin typeface="Verdana" panose="020B0604030504040204" pitchFamily="34" charset="0"/>
            <a:ea typeface="Verdana" panose="020B0604030504040204" pitchFamily="34" charset="0"/>
          </a:endParaRPr>
        </a:p>
      </dgm:t>
    </dgm:pt>
    <dgm:pt modelId="{F7987E35-9928-4843-A436-914718B62AF2}" type="sibTrans" cxnId="{AE53052B-63DE-4ACD-AC87-76B22BD628D0}">
      <dgm:prSet/>
      <dgm:spPr/>
      <dgm:t>
        <a:bodyPr/>
        <a:lstStyle/>
        <a:p>
          <a:endParaRPr lang="lv-LV" sz="1200">
            <a:latin typeface="Verdana" panose="020B0604030504040204" pitchFamily="34" charset="0"/>
            <a:ea typeface="Verdana" panose="020B0604030504040204" pitchFamily="34" charset="0"/>
          </a:endParaRPr>
        </a:p>
      </dgm:t>
    </dgm:pt>
    <dgm:pt modelId="{12DA57B7-D7DF-43B8-9F8A-817438C7B277}">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endParaRPr lang="lv-LV" sz="1600" kern="1200" dirty="0">
            <a:latin typeface="+mn-lt"/>
            <a:ea typeface="Verdana" panose="020B0604030504040204" pitchFamily="34" charset="0"/>
            <a:cs typeface="+mn-cs"/>
          </a:endParaRPr>
        </a:p>
      </dgm:t>
    </dgm:pt>
    <dgm:pt modelId="{270A1E19-4866-4B1F-911D-4CD5F58C9908}" type="parTrans" cxnId="{2FE426ED-25F4-4EF4-9BE2-BF0DFD3A126C}">
      <dgm:prSet/>
      <dgm:spPr/>
      <dgm:t>
        <a:bodyPr/>
        <a:lstStyle/>
        <a:p>
          <a:endParaRPr lang="lv-LV"/>
        </a:p>
      </dgm:t>
    </dgm:pt>
    <dgm:pt modelId="{CDC5F321-961C-44E9-8B17-C348E39D587E}" type="sibTrans" cxnId="{2FE426ED-25F4-4EF4-9BE2-BF0DFD3A126C}">
      <dgm:prSet/>
      <dgm:spPr/>
      <dgm:t>
        <a:bodyPr/>
        <a:lstStyle/>
        <a:p>
          <a:endParaRPr lang="lv-LV"/>
        </a:p>
      </dgm:t>
    </dgm:pt>
    <dgm:pt modelId="{FA85D008-FD12-4A5A-AAF5-850DEE53B775}">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endParaRPr lang="lv-LV" sz="1600" kern="1200" dirty="0">
            <a:latin typeface="Verdana" panose="020B0604030504040204" pitchFamily="34" charset="0"/>
            <a:ea typeface="Verdana" panose="020B0604030504040204" pitchFamily="34" charset="0"/>
            <a:cs typeface="+mn-cs"/>
          </a:endParaRPr>
        </a:p>
      </dgm:t>
    </dgm:pt>
    <dgm:pt modelId="{9B488D5A-C601-4F83-A24E-74BAE378F567}" type="parTrans" cxnId="{437719FE-6148-4771-9EA2-83932F2786BC}">
      <dgm:prSet/>
      <dgm:spPr/>
      <dgm:t>
        <a:bodyPr/>
        <a:lstStyle/>
        <a:p>
          <a:endParaRPr lang="lv-LV"/>
        </a:p>
      </dgm:t>
    </dgm:pt>
    <dgm:pt modelId="{23670CB1-F9F2-42AA-B105-7485CDA54A99}" type="sibTrans" cxnId="{437719FE-6148-4771-9EA2-83932F2786BC}">
      <dgm:prSet/>
      <dgm:spPr/>
      <dgm:t>
        <a:bodyPr/>
        <a:lstStyle/>
        <a:p>
          <a:endParaRPr lang="lv-LV"/>
        </a:p>
      </dgm:t>
    </dgm:pt>
    <dgm:pt modelId="{CC77675A-3525-4D87-9D1E-B06C33A21227}">
      <dgm:prSet custT="1"/>
      <dgm:spPr/>
      <dgm:t>
        <a:bodyPr lIns="86400" tIns="324000" rIns="86400" bIns="86400"/>
        <a:lstStyle/>
        <a:p>
          <a:pPr marL="144000" lvl="1" indent="-144000" algn="l" defTabSz="533400">
            <a:lnSpc>
              <a:spcPct val="90000"/>
            </a:lnSpc>
            <a:spcBef>
              <a:spcPct val="0"/>
            </a:spcBef>
            <a:spcAft>
              <a:spcPct val="15000"/>
            </a:spcAft>
            <a:buFont typeface="Arial" panose="020B0604020202020204" pitchFamily="34" charset="0"/>
            <a:buChar char="•"/>
          </a:pPr>
          <a:r>
            <a:rPr lang="lv-LV" sz="1800" kern="1200" dirty="0">
              <a:latin typeface="Verdana" panose="020B0604030504040204" pitchFamily="34" charset="0"/>
              <a:ea typeface="Verdana" panose="020B0604030504040204" pitchFamily="34" charset="0"/>
              <a:cs typeface="+mn-cs"/>
            </a:rPr>
            <a:t>Pievienotās vērtības nodoklis ir attiecināmās izmaksas, ja tas nav atgūstams no valsts budžeta atbilstoši attiecīgajiem normatīvajiem aktiem par PVN.</a:t>
          </a:r>
        </a:p>
      </dgm:t>
    </dgm:pt>
    <dgm:pt modelId="{648AD481-4ECD-4B0E-97DB-F4B08B61E08E}" type="sibTrans" cxnId="{7FDCD3E6-FE8B-4452-AA1B-A6AD13F2D903}">
      <dgm:prSet/>
      <dgm:spPr/>
      <dgm:t>
        <a:bodyPr/>
        <a:lstStyle/>
        <a:p>
          <a:endParaRPr lang="lv-LV" sz="1200">
            <a:latin typeface="Verdana" panose="020B0604030504040204" pitchFamily="34" charset="0"/>
            <a:ea typeface="Verdana" panose="020B0604030504040204" pitchFamily="34" charset="0"/>
          </a:endParaRPr>
        </a:p>
      </dgm:t>
    </dgm:pt>
    <dgm:pt modelId="{1C39AD33-D0C5-44F3-826F-A736EE1F18C6}" type="parTrans" cxnId="{7FDCD3E6-FE8B-4452-AA1B-A6AD13F2D903}">
      <dgm:prSet/>
      <dgm:spPr/>
      <dgm:t>
        <a:bodyPr/>
        <a:lstStyle/>
        <a:p>
          <a:endParaRPr lang="lv-LV" sz="1200">
            <a:latin typeface="Verdana" panose="020B0604030504040204" pitchFamily="34" charset="0"/>
            <a:ea typeface="Verdana" panose="020B0604030504040204" pitchFamily="34" charset="0"/>
          </a:endParaRPr>
        </a:p>
      </dgm:t>
    </dgm:pt>
    <dgm:pt modelId="{5E5B4441-23C6-469B-A0E8-5AE3B628055B}" type="pres">
      <dgm:prSet presAssocID="{CEA72EAE-10E0-446C-BD85-1C8E3DF6264B}" presName="linearFlow" presStyleCnt="0">
        <dgm:presLayoutVars>
          <dgm:dir/>
          <dgm:animLvl val="lvl"/>
          <dgm:resizeHandles/>
        </dgm:presLayoutVars>
      </dgm:prSet>
      <dgm:spPr/>
    </dgm:pt>
    <dgm:pt modelId="{43FF6FA6-6AC4-4DBB-9007-5E236764FABA}" type="pres">
      <dgm:prSet presAssocID="{206659B4-5D47-4FD2-93B1-B837F161AB76}" presName="compositeNode" presStyleCnt="0">
        <dgm:presLayoutVars>
          <dgm:bulletEnabled val="1"/>
        </dgm:presLayoutVars>
      </dgm:prSet>
      <dgm:spPr/>
    </dgm:pt>
    <dgm:pt modelId="{061C519E-F008-4F07-958F-8E585FBE49E8}" type="pres">
      <dgm:prSet presAssocID="{206659B4-5D47-4FD2-93B1-B837F161AB76}" presName="image" presStyleLbl="fgImgPlace1" presStyleIdx="0" presStyleCnt="2" custLinFactNeighborY="-13739"/>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DCF43F14-6045-4F16-94FD-9BDB6BCAAF3D}" type="pres">
      <dgm:prSet presAssocID="{206659B4-5D47-4FD2-93B1-B837F161AB76}" presName="childNode" presStyleLbl="node1" presStyleIdx="0" presStyleCnt="2" custScaleX="154160" custScaleY="110795">
        <dgm:presLayoutVars>
          <dgm:bulletEnabled val="1"/>
        </dgm:presLayoutVars>
      </dgm:prSet>
      <dgm:spPr/>
    </dgm:pt>
    <dgm:pt modelId="{9BAEB608-BA2C-4319-9B17-619DA66D8973}" type="pres">
      <dgm:prSet presAssocID="{206659B4-5D47-4FD2-93B1-B837F161AB76}" presName="parentNode" presStyleLbl="revTx" presStyleIdx="0" presStyleCnt="2">
        <dgm:presLayoutVars>
          <dgm:chMax val="0"/>
          <dgm:bulletEnabled val="1"/>
        </dgm:presLayoutVars>
      </dgm:prSet>
      <dgm:spPr/>
    </dgm:pt>
    <dgm:pt modelId="{8A1C0818-E219-430E-823A-B0F5580B38A3}" type="pres">
      <dgm:prSet presAssocID="{B2EB06DE-C8C4-4C12-B311-D50CB4952708}" presName="sibTrans" presStyleCnt="0"/>
      <dgm:spPr/>
    </dgm:pt>
    <dgm:pt modelId="{32616EA5-4D03-4E77-89B3-E00C0794C1A0}" type="pres">
      <dgm:prSet presAssocID="{32E334A3-4F2D-4678-9064-C2C46CE1475A}" presName="compositeNode" presStyleCnt="0">
        <dgm:presLayoutVars>
          <dgm:bulletEnabled val="1"/>
        </dgm:presLayoutVars>
      </dgm:prSet>
      <dgm:spPr/>
    </dgm:pt>
    <dgm:pt modelId="{A7FAE7F0-5582-448D-A81A-90426C2C6DA6}" type="pres">
      <dgm:prSet presAssocID="{32E334A3-4F2D-4678-9064-C2C46CE1475A}" presName="image" presStyleLbl="fgImgPlace1" presStyleIdx="1" presStyleCnt="2" custLinFactNeighborX="1832" custLinFactNeighborY="-16487"/>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3EB5337F-C1AA-423C-921B-C5ED7886DE3F}" type="pres">
      <dgm:prSet presAssocID="{32E334A3-4F2D-4678-9064-C2C46CE1475A}" presName="childNode" presStyleLbl="node1" presStyleIdx="1" presStyleCnt="2" custScaleX="155080" custScaleY="110795">
        <dgm:presLayoutVars>
          <dgm:bulletEnabled val="1"/>
        </dgm:presLayoutVars>
      </dgm:prSet>
      <dgm:spPr/>
    </dgm:pt>
    <dgm:pt modelId="{E8EDE472-0F6F-4266-8AE5-0253DC699F02}" type="pres">
      <dgm:prSet presAssocID="{32E334A3-4F2D-4678-9064-C2C46CE1475A}" presName="parentNode" presStyleLbl="revTx" presStyleIdx="1" presStyleCnt="2">
        <dgm:presLayoutVars>
          <dgm:chMax val="0"/>
          <dgm:bulletEnabled val="1"/>
        </dgm:presLayoutVars>
      </dgm:prSet>
      <dgm:spPr/>
    </dgm:pt>
  </dgm:ptLst>
  <dgm:cxnLst>
    <dgm:cxn modelId="{AE53052B-63DE-4ACD-AC87-76B22BD628D0}" srcId="{206659B4-5D47-4FD2-93B1-B837F161AB76}" destId="{339F7770-5755-413C-BCB1-6007A88F9F08}" srcOrd="1" destOrd="0" parTransId="{4B6C02BB-3C14-4537-9F5E-A53E348F4AC9}" sibTransId="{F7987E35-9928-4843-A436-914718B62AF2}"/>
    <dgm:cxn modelId="{B2C4232E-608A-4220-AF53-812ECE25C7A9}" type="presOf" srcId="{FA85D008-FD12-4A5A-AAF5-850DEE53B775}" destId="{3EB5337F-C1AA-423C-921B-C5ED7886DE3F}" srcOrd="0" destOrd="0" presId="urn:microsoft.com/office/officeart/2005/8/layout/hList2"/>
    <dgm:cxn modelId="{B4540457-BD8D-42C7-93BE-E963C312053B}" type="presOf" srcId="{CC77675A-3525-4D87-9D1E-B06C33A21227}" destId="{3EB5337F-C1AA-423C-921B-C5ED7886DE3F}" srcOrd="0" destOrd="1" presId="urn:microsoft.com/office/officeart/2005/8/layout/hList2"/>
    <dgm:cxn modelId="{FEA9A183-22F1-432B-BF09-728A59841EB3}" type="presOf" srcId="{339F7770-5755-413C-BCB1-6007A88F9F08}" destId="{DCF43F14-6045-4F16-94FD-9BDB6BCAAF3D}" srcOrd="0" destOrd="1" presId="urn:microsoft.com/office/officeart/2005/8/layout/hList2"/>
    <dgm:cxn modelId="{A24F0287-CF19-4EDE-A70B-4806D9FCCA0C}" srcId="{CEA72EAE-10E0-446C-BD85-1C8E3DF6264B}" destId="{32E334A3-4F2D-4678-9064-C2C46CE1475A}" srcOrd="1" destOrd="0" parTransId="{8C86E5B3-1A72-4FB5-BDF6-3B5E52F8416A}" sibTransId="{8141E8B9-D1C4-4B9C-A607-822CE99B1D18}"/>
    <dgm:cxn modelId="{4393CA94-AF7F-45DF-95D6-E9AC8EA00FB1}" srcId="{CEA72EAE-10E0-446C-BD85-1C8E3DF6264B}" destId="{206659B4-5D47-4FD2-93B1-B837F161AB76}" srcOrd="0" destOrd="0" parTransId="{7E5CDD4D-ADDE-494F-A15D-5F292C03E1DB}" sibTransId="{B2EB06DE-C8C4-4C12-B311-D50CB4952708}"/>
    <dgm:cxn modelId="{8517C3A2-02CD-409B-8DF1-2A972F5107C7}" type="presOf" srcId="{CEA72EAE-10E0-446C-BD85-1C8E3DF6264B}" destId="{5E5B4441-23C6-469B-A0E8-5AE3B628055B}" srcOrd="0" destOrd="0" presId="urn:microsoft.com/office/officeart/2005/8/layout/hList2"/>
    <dgm:cxn modelId="{B10039B5-286C-4327-9CAF-197613D80063}" type="presOf" srcId="{32E334A3-4F2D-4678-9064-C2C46CE1475A}" destId="{E8EDE472-0F6F-4266-8AE5-0253DC699F02}" srcOrd="0" destOrd="0" presId="urn:microsoft.com/office/officeart/2005/8/layout/hList2"/>
    <dgm:cxn modelId="{B1DC64DF-F7C0-4651-877D-120A1B332715}" type="presOf" srcId="{12DA57B7-D7DF-43B8-9F8A-817438C7B277}" destId="{DCF43F14-6045-4F16-94FD-9BDB6BCAAF3D}" srcOrd="0" destOrd="0" presId="urn:microsoft.com/office/officeart/2005/8/layout/hList2"/>
    <dgm:cxn modelId="{7FDCD3E6-FE8B-4452-AA1B-A6AD13F2D903}" srcId="{32E334A3-4F2D-4678-9064-C2C46CE1475A}" destId="{CC77675A-3525-4D87-9D1E-B06C33A21227}" srcOrd="1" destOrd="0" parTransId="{1C39AD33-D0C5-44F3-826F-A736EE1F18C6}" sibTransId="{648AD481-4ECD-4B0E-97DB-F4B08B61E08E}"/>
    <dgm:cxn modelId="{A26DF6EC-C090-4426-950B-41837B22B618}" type="presOf" srcId="{206659B4-5D47-4FD2-93B1-B837F161AB76}" destId="{9BAEB608-BA2C-4319-9B17-619DA66D8973}" srcOrd="0" destOrd="0" presId="urn:microsoft.com/office/officeart/2005/8/layout/hList2"/>
    <dgm:cxn modelId="{2FE426ED-25F4-4EF4-9BE2-BF0DFD3A126C}" srcId="{206659B4-5D47-4FD2-93B1-B837F161AB76}" destId="{12DA57B7-D7DF-43B8-9F8A-817438C7B277}" srcOrd="0" destOrd="0" parTransId="{270A1E19-4866-4B1F-911D-4CD5F58C9908}" sibTransId="{CDC5F321-961C-44E9-8B17-C348E39D587E}"/>
    <dgm:cxn modelId="{437719FE-6148-4771-9EA2-83932F2786BC}" srcId="{32E334A3-4F2D-4678-9064-C2C46CE1475A}" destId="{FA85D008-FD12-4A5A-AAF5-850DEE53B775}" srcOrd="0" destOrd="0" parTransId="{9B488D5A-C601-4F83-A24E-74BAE378F567}" sibTransId="{23670CB1-F9F2-42AA-B105-7485CDA54A99}"/>
    <dgm:cxn modelId="{FA30EF36-D840-4F8F-B4DD-059783F2E9B6}" type="presParOf" srcId="{5E5B4441-23C6-469B-A0E8-5AE3B628055B}" destId="{43FF6FA6-6AC4-4DBB-9007-5E236764FABA}" srcOrd="0" destOrd="0" presId="urn:microsoft.com/office/officeart/2005/8/layout/hList2"/>
    <dgm:cxn modelId="{14D15658-0A04-4FC0-92D5-F94759EE371A}" type="presParOf" srcId="{43FF6FA6-6AC4-4DBB-9007-5E236764FABA}" destId="{061C519E-F008-4F07-958F-8E585FBE49E8}" srcOrd="0" destOrd="0" presId="urn:microsoft.com/office/officeart/2005/8/layout/hList2"/>
    <dgm:cxn modelId="{3F590EDF-8EDA-4328-8DB0-8E3E25357328}" type="presParOf" srcId="{43FF6FA6-6AC4-4DBB-9007-5E236764FABA}" destId="{DCF43F14-6045-4F16-94FD-9BDB6BCAAF3D}" srcOrd="1" destOrd="0" presId="urn:microsoft.com/office/officeart/2005/8/layout/hList2"/>
    <dgm:cxn modelId="{2573692D-AC0D-4717-9C18-26CE6468A245}" type="presParOf" srcId="{43FF6FA6-6AC4-4DBB-9007-5E236764FABA}" destId="{9BAEB608-BA2C-4319-9B17-619DA66D8973}" srcOrd="2" destOrd="0" presId="urn:microsoft.com/office/officeart/2005/8/layout/hList2"/>
    <dgm:cxn modelId="{0E6C63E9-FB8E-4F5C-84E8-7B8143980BC6}" type="presParOf" srcId="{5E5B4441-23C6-469B-A0E8-5AE3B628055B}" destId="{8A1C0818-E219-430E-823A-B0F5580B38A3}" srcOrd="1" destOrd="0" presId="urn:microsoft.com/office/officeart/2005/8/layout/hList2"/>
    <dgm:cxn modelId="{08434D64-2922-4973-9F81-FC0F36200799}" type="presParOf" srcId="{5E5B4441-23C6-469B-A0E8-5AE3B628055B}" destId="{32616EA5-4D03-4E77-89B3-E00C0794C1A0}" srcOrd="2" destOrd="0" presId="urn:microsoft.com/office/officeart/2005/8/layout/hList2"/>
    <dgm:cxn modelId="{31298C48-0847-4B64-87DE-D46355836510}" type="presParOf" srcId="{32616EA5-4D03-4E77-89B3-E00C0794C1A0}" destId="{A7FAE7F0-5582-448D-A81A-90426C2C6DA6}" srcOrd="0" destOrd="0" presId="urn:microsoft.com/office/officeart/2005/8/layout/hList2"/>
    <dgm:cxn modelId="{66C30E56-DD58-45E8-A2FA-F3D316C8BDB8}" type="presParOf" srcId="{32616EA5-4D03-4E77-89B3-E00C0794C1A0}" destId="{3EB5337F-C1AA-423C-921B-C5ED7886DE3F}" srcOrd="1" destOrd="0" presId="urn:microsoft.com/office/officeart/2005/8/layout/hList2"/>
    <dgm:cxn modelId="{DAA3A7F1-FC7C-4AE6-8254-0514383BCC90}" type="presParOf" srcId="{32616EA5-4D03-4E77-89B3-E00C0794C1A0}" destId="{E8EDE472-0F6F-4266-8AE5-0253DC699F02}" srcOrd="2" destOrd="0" presId="urn:microsoft.com/office/officeart/2005/8/layout/h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11E4A3F-4D04-4E39-8E2A-8DF5413BFD4A}"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lv-LV"/>
        </a:p>
      </dgm:t>
    </dgm:pt>
    <dgm:pt modelId="{AEACF4DE-7942-48F3-91DE-DA52C21CBAC8}">
      <dgm:prSet phldrT="[Teksts]"/>
      <dgm:spPr/>
      <dgm:t>
        <a:bodyPr/>
        <a:lstStyle/>
        <a:p>
          <a:r>
            <a:rPr lang="lv-LV" dirty="0">
              <a:solidFill>
                <a:srgbClr val="800024"/>
              </a:solidFill>
            </a:rPr>
            <a:t>Pirms pieteikuma veidlapu aizpildīšanas pārliecināties, ka</a:t>
          </a:r>
          <a:r>
            <a:rPr lang="lv-LV" b="1" dirty="0">
              <a:solidFill>
                <a:srgbClr val="800024"/>
              </a:solidFill>
            </a:rPr>
            <a:t> atbilstošā 2023.gada projektu pieteikuma veidlapa</a:t>
          </a:r>
          <a:r>
            <a:rPr lang="lv-LV" dirty="0">
              <a:solidFill>
                <a:srgbClr val="800024"/>
              </a:solidFill>
            </a:rPr>
            <a:t> ir lejupielādēta no Fonda mājas lapas</a:t>
          </a:r>
        </a:p>
      </dgm:t>
    </dgm:pt>
    <dgm:pt modelId="{A778B060-3F9C-46D2-825D-791A4226415A}" type="parTrans" cxnId="{A80C11C1-35C7-4074-935D-786EF9F420C9}">
      <dgm:prSet/>
      <dgm:spPr/>
      <dgm:t>
        <a:bodyPr/>
        <a:lstStyle/>
        <a:p>
          <a:endParaRPr lang="lv-LV">
            <a:solidFill>
              <a:srgbClr val="800024"/>
            </a:solidFill>
          </a:endParaRPr>
        </a:p>
      </dgm:t>
    </dgm:pt>
    <dgm:pt modelId="{6DB47071-90FE-4232-90D1-6FD14A0F99CD}" type="sibTrans" cxnId="{A80C11C1-35C7-4074-935D-786EF9F420C9}">
      <dgm:prSet/>
      <dgm:spPr/>
      <dgm:t>
        <a:bodyPr/>
        <a:lstStyle/>
        <a:p>
          <a:endParaRPr lang="lv-LV">
            <a:solidFill>
              <a:srgbClr val="800024"/>
            </a:solidFill>
          </a:endParaRPr>
        </a:p>
      </dgm:t>
    </dgm:pt>
    <dgm:pt modelId="{10921A8A-3A6C-4030-A044-4466ECA7F57C}">
      <dgm:prSet phldrT="[Teksts]"/>
      <dgm:spPr/>
      <dgm:t>
        <a:bodyPr/>
        <a:lstStyle/>
        <a:p>
          <a:r>
            <a:rPr lang="lv-LV" dirty="0">
              <a:solidFill>
                <a:srgbClr val="800024"/>
              </a:solidFill>
            </a:rPr>
            <a:t>Pirms pieteikuma iesniegšanas un līdz Konkursa rezultātu saņemšanai nodrošināt, ka projektu iesniedzējam </a:t>
          </a:r>
          <a:r>
            <a:rPr lang="lv-LV" b="1" dirty="0">
              <a:solidFill>
                <a:srgbClr val="800024"/>
              </a:solidFill>
            </a:rPr>
            <a:t>nav VID administrēto nodokļu parāda</a:t>
          </a:r>
          <a:r>
            <a:rPr lang="lv-LV" dirty="0">
              <a:solidFill>
                <a:srgbClr val="800024"/>
              </a:solidFill>
            </a:rPr>
            <a:t>, kas pārsniedz 150 EUR</a:t>
          </a:r>
        </a:p>
      </dgm:t>
    </dgm:pt>
    <dgm:pt modelId="{1E5A7AD0-6D1E-40E6-B4B0-A845AC26F4A0}" type="parTrans" cxnId="{2C9287F5-8ED0-400E-B4F1-EE17647E2F06}">
      <dgm:prSet/>
      <dgm:spPr/>
      <dgm:t>
        <a:bodyPr/>
        <a:lstStyle/>
        <a:p>
          <a:endParaRPr lang="lv-LV">
            <a:solidFill>
              <a:srgbClr val="800024"/>
            </a:solidFill>
          </a:endParaRPr>
        </a:p>
      </dgm:t>
    </dgm:pt>
    <dgm:pt modelId="{14153955-DCB1-41F5-A095-9C2BE722D8FA}" type="sibTrans" cxnId="{2C9287F5-8ED0-400E-B4F1-EE17647E2F06}">
      <dgm:prSet/>
      <dgm:spPr/>
      <dgm:t>
        <a:bodyPr/>
        <a:lstStyle/>
        <a:p>
          <a:endParaRPr lang="lv-LV">
            <a:solidFill>
              <a:srgbClr val="800024"/>
            </a:solidFill>
          </a:endParaRPr>
        </a:p>
      </dgm:t>
    </dgm:pt>
    <dgm:pt modelId="{D2E41FA8-0607-4FBA-B00D-E0B8108ABCBC}">
      <dgm:prSet phldrT="[Teksts]"/>
      <dgm:spPr/>
      <dgm:t>
        <a:bodyPr/>
        <a:lstStyle/>
        <a:p>
          <a:r>
            <a:rPr lang="lv-LV" dirty="0">
              <a:solidFill>
                <a:srgbClr val="800024"/>
              </a:solidFill>
            </a:rPr>
            <a:t>Iesniegt projekta pieteikumu </a:t>
          </a:r>
          <a:r>
            <a:rPr lang="lv-LV" b="1" dirty="0">
              <a:solidFill>
                <a:srgbClr val="800024"/>
              </a:solidFill>
            </a:rPr>
            <a:t>elektroniski</a:t>
          </a:r>
          <a:r>
            <a:rPr lang="lv-LV" dirty="0">
              <a:solidFill>
                <a:srgbClr val="800024"/>
              </a:solidFill>
            </a:rPr>
            <a:t> atbildīgās amatpersonas parakstītu </a:t>
          </a:r>
          <a:r>
            <a:rPr lang="lv-LV" b="1" u="sng" dirty="0">
              <a:solidFill>
                <a:srgbClr val="800024"/>
              </a:solidFill>
            </a:rPr>
            <a:t>līdz 21.02.2023. plkst. 12:00 </a:t>
          </a:r>
        </a:p>
      </dgm:t>
    </dgm:pt>
    <dgm:pt modelId="{CE7B40CD-65B1-48DA-A06C-DEC0EED98350}" type="parTrans" cxnId="{26EB4707-F7FB-4E11-B313-F8B82B842958}">
      <dgm:prSet/>
      <dgm:spPr/>
      <dgm:t>
        <a:bodyPr/>
        <a:lstStyle/>
        <a:p>
          <a:endParaRPr lang="lv-LV">
            <a:solidFill>
              <a:srgbClr val="800024"/>
            </a:solidFill>
          </a:endParaRPr>
        </a:p>
      </dgm:t>
    </dgm:pt>
    <dgm:pt modelId="{6A72922C-6587-4FBF-95C2-54F64CC0E861}" type="sibTrans" cxnId="{26EB4707-F7FB-4E11-B313-F8B82B842958}">
      <dgm:prSet/>
      <dgm:spPr/>
      <dgm:t>
        <a:bodyPr/>
        <a:lstStyle/>
        <a:p>
          <a:endParaRPr lang="lv-LV">
            <a:solidFill>
              <a:srgbClr val="800024"/>
            </a:solidFill>
          </a:endParaRPr>
        </a:p>
      </dgm:t>
    </dgm:pt>
    <dgm:pt modelId="{BACF9135-EBF8-48F2-8C89-7AFEC5CB1230}">
      <dgm:prSet phldrT="[Teksts]"/>
      <dgm:spPr/>
      <dgm:t>
        <a:bodyPr/>
        <a:lstStyle/>
        <a:p>
          <a:r>
            <a:rPr lang="lv-LV" dirty="0">
              <a:solidFill>
                <a:srgbClr val="800024"/>
              </a:solidFill>
            </a:rPr>
            <a:t>Projekta pieteikuma veidlapa elektroniski jāiesniedz </a:t>
          </a:r>
          <a:r>
            <a:rPr lang="lv-LV" b="1" dirty="0">
              <a:solidFill>
                <a:srgbClr val="800024"/>
              </a:solidFill>
            </a:rPr>
            <a:t>Word formāta </a:t>
          </a:r>
          <a:r>
            <a:rPr lang="lv-LV" dirty="0">
              <a:solidFill>
                <a:srgbClr val="800024"/>
              </a:solidFill>
            </a:rPr>
            <a:t>(elektroniski parakstot, ir iespējams parakstīt šādā formātā)</a:t>
          </a:r>
        </a:p>
      </dgm:t>
    </dgm:pt>
    <dgm:pt modelId="{CECD08DC-5FF3-4BCA-9983-04C0F6CB8186}" type="parTrans" cxnId="{A2418756-0979-4342-BB3F-5F29FBE099EF}">
      <dgm:prSet/>
      <dgm:spPr/>
      <dgm:t>
        <a:bodyPr/>
        <a:lstStyle/>
        <a:p>
          <a:endParaRPr lang="lv-LV"/>
        </a:p>
      </dgm:t>
    </dgm:pt>
    <dgm:pt modelId="{320E317A-446F-470C-853D-7136C095A41C}" type="sibTrans" cxnId="{A2418756-0979-4342-BB3F-5F29FBE099EF}">
      <dgm:prSet/>
      <dgm:spPr/>
      <dgm:t>
        <a:bodyPr/>
        <a:lstStyle/>
        <a:p>
          <a:endParaRPr lang="lv-LV"/>
        </a:p>
      </dgm:t>
    </dgm:pt>
    <dgm:pt modelId="{D2211DBB-DE06-43F6-B147-8A8CDD29075F}" type="pres">
      <dgm:prSet presAssocID="{711E4A3F-4D04-4E39-8E2A-8DF5413BFD4A}" presName="diagram" presStyleCnt="0">
        <dgm:presLayoutVars>
          <dgm:dir/>
          <dgm:resizeHandles val="exact"/>
        </dgm:presLayoutVars>
      </dgm:prSet>
      <dgm:spPr/>
    </dgm:pt>
    <dgm:pt modelId="{D62ABA50-59FF-4773-92C1-A5278622AE64}" type="pres">
      <dgm:prSet presAssocID="{AEACF4DE-7942-48F3-91DE-DA52C21CBAC8}" presName="node" presStyleLbl="node1" presStyleIdx="0" presStyleCnt="4">
        <dgm:presLayoutVars>
          <dgm:bulletEnabled val="1"/>
        </dgm:presLayoutVars>
      </dgm:prSet>
      <dgm:spPr/>
    </dgm:pt>
    <dgm:pt modelId="{ADF72770-C06A-49F2-A1BB-63A8CD0C0390}" type="pres">
      <dgm:prSet presAssocID="{6DB47071-90FE-4232-90D1-6FD14A0F99CD}" presName="sibTrans" presStyleCnt="0"/>
      <dgm:spPr/>
    </dgm:pt>
    <dgm:pt modelId="{C56ACEF4-AC43-4AD6-BAAE-87B5F4F0D30B}" type="pres">
      <dgm:prSet presAssocID="{BACF9135-EBF8-48F2-8C89-7AFEC5CB1230}" presName="node" presStyleLbl="node1" presStyleIdx="1" presStyleCnt="4">
        <dgm:presLayoutVars>
          <dgm:bulletEnabled val="1"/>
        </dgm:presLayoutVars>
      </dgm:prSet>
      <dgm:spPr/>
    </dgm:pt>
    <dgm:pt modelId="{C89BBCAB-32B5-40F7-8C39-2F7C5B37AEB3}" type="pres">
      <dgm:prSet presAssocID="{320E317A-446F-470C-853D-7136C095A41C}" presName="sibTrans" presStyleCnt="0"/>
      <dgm:spPr/>
    </dgm:pt>
    <dgm:pt modelId="{2279846A-CE95-4A96-90C3-A2CF9CE7BC1A}" type="pres">
      <dgm:prSet presAssocID="{10921A8A-3A6C-4030-A044-4466ECA7F57C}" presName="node" presStyleLbl="node1" presStyleIdx="2" presStyleCnt="4">
        <dgm:presLayoutVars>
          <dgm:bulletEnabled val="1"/>
        </dgm:presLayoutVars>
      </dgm:prSet>
      <dgm:spPr/>
    </dgm:pt>
    <dgm:pt modelId="{592777CC-CE65-476F-BE7B-3CFD2807DCC7}" type="pres">
      <dgm:prSet presAssocID="{14153955-DCB1-41F5-A095-9C2BE722D8FA}" presName="sibTrans" presStyleCnt="0"/>
      <dgm:spPr/>
    </dgm:pt>
    <dgm:pt modelId="{9F474041-DDBF-4187-8414-7C9F5A6F514B}" type="pres">
      <dgm:prSet presAssocID="{D2E41FA8-0607-4FBA-B00D-E0B8108ABCBC}" presName="node" presStyleLbl="node1" presStyleIdx="3" presStyleCnt="4">
        <dgm:presLayoutVars>
          <dgm:bulletEnabled val="1"/>
        </dgm:presLayoutVars>
      </dgm:prSet>
      <dgm:spPr/>
    </dgm:pt>
  </dgm:ptLst>
  <dgm:cxnLst>
    <dgm:cxn modelId="{26EB4707-F7FB-4E11-B313-F8B82B842958}" srcId="{711E4A3F-4D04-4E39-8E2A-8DF5413BFD4A}" destId="{D2E41FA8-0607-4FBA-B00D-E0B8108ABCBC}" srcOrd="3" destOrd="0" parTransId="{CE7B40CD-65B1-48DA-A06C-DEC0EED98350}" sibTransId="{6A72922C-6587-4FBF-95C2-54F64CC0E861}"/>
    <dgm:cxn modelId="{B9F5B109-E3B7-4EBE-BF35-AE62FD083B90}" type="presOf" srcId="{711E4A3F-4D04-4E39-8E2A-8DF5413BFD4A}" destId="{D2211DBB-DE06-43F6-B147-8A8CDD29075F}" srcOrd="0" destOrd="0" presId="urn:microsoft.com/office/officeart/2005/8/layout/default"/>
    <dgm:cxn modelId="{A2418756-0979-4342-BB3F-5F29FBE099EF}" srcId="{711E4A3F-4D04-4E39-8E2A-8DF5413BFD4A}" destId="{BACF9135-EBF8-48F2-8C89-7AFEC5CB1230}" srcOrd="1" destOrd="0" parTransId="{CECD08DC-5FF3-4BCA-9983-04C0F6CB8186}" sibTransId="{320E317A-446F-470C-853D-7136C095A41C}"/>
    <dgm:cxn modelId="{663BBC9B-7682-4362-B002-ED4B6D273B25}" type="presOf" srcId="{AEACF4DE-7942-48F3-91DE-DA52C21CBAC8}" destId="{D62ABA50-59FF-4773-92C1-A5278622AE64}" srcOrd="0" destOrd="0" presId="urn:microsoft.com/office/officeart/2005/8/layout/default"/>
    <dgm:cxn modelId="{90AD96AE-86E1-48EB-8A13-777B1CCE06F6}" type="presOf" srcId="{BACF9135-EBF8-48F2-8C89-7AFEC5CB1230}" destId="{C56ACEF4-AC43-4AD6-BAAE-87B5F4F0D30B}" srcOrd="0" destOrd="0" presId="urn:microsoft.com/office/officeart/2005/8/layout/default"/>
    <dgm:cxn modelId="{4D5C34BE-3892-444E-B5E6-6C5523C8141F}" type="presOf" srcId="{10921A8A-3A6C-4030-A044-4466ECA7F57C}" destId="{2279846A-CE95-4A96-90C3-A2CF9CE7BC1A}" srcOrd="0" destOrd="0" presId="urn:microsoft.com/office/officeart/2005/8/layout/default"/>
    <dgm:cxn modelId="{A80C11C1-35C7-4074-935D-786EF9F420C9}" srcId="{711E4A3F-4D04-4E39-8E2A-8DF5413BFD4A}" destId="{AEACF4DE-7942-48F3-91DE-DA52C21CBAC8}" srcOrd="0" destOrd="0" parTransId="{A778B060-3F9C-46D2-825D-791A4226415A}" sibTransId="{6DB47071-90FE-4232-90D1-6FD14A0F99CD}"/>
    <dgm:cxn modelId="{2C9287F5-8ED0-400E-B4F1-EE17647E2F06}" srcId="{711E4A3F-4D04-4E39-8E2A-8DF5413BFD4A}" destId="{10921A8A-3A6C-4030-A044-4466ECA7F57C}" srcOrd="2" destOrd="0" parTransId="{1E5A7AD0-6D1E-40E6-B4B0-A845AC26F4A0}" sibTransId="{14153955-DCB1-41F5-A095-9C2BE722D8FA}"/>
    <dgm:cxn modelId="{BCFDDDF8-3523-4CA7-98EA-568554853052}" type="presOf" srcId="{D2E41FA8-0607-4FBA-B00D-E0B8108ABCBC}" destId="{9F474041-DDBF-4187-8414-7C9F5A6F514B}" srcOrd="0" destOrd="0" presId="urn:microsoft.com/office/officeart/2005/8/layout/default"/>
    <dgm:cxn modelId="{00021538-BF39-4779-94C7-1DB72B1B2671}" type="presParOf" srcId="{D2211DBB-DE06-43F6-B147-8A8CDD29075F}" destId="{D62ABA50-59FF-4773-92C1-A5278622AE64}" srcOrd="0" destOrd="0" presId="urn:microsoft.com/office/officeart/2005/8/layout/default"/>
    <dgm:cxn modelId="{044C4BA5-AF2C-42CB-B0D1-2AB0F5D63341}" type="presParOf" srcId="{D2211DBB-DE06-43F6-B147-8A8CDD29075F}" destId="{ADF72770-C06A-49F2-A1BB-63A8CD0C0390}" srcOrd="1" destOrd="0" presId="urn:microsoft.com/office/officeart/2005/8/layout/default"/>
    <dgm:cxn modelId="{B3BC1114-81AF-4004-86BC-1E1664D6F7CA}" type="presParOf" srcId="{D2211DBB-DE06-43F6-B147-8A8CDD29075F}" destId="{C56ACEF4-AC43-4AD6-BAAE-87B5F4F0D30B}" srcOrd="2" destOrd="0" presId="urn:microsoft.com/office/officeart/2005/8/layout/default"/>
    <dgm:cxn modelId="{9095A9F9-75BC-4A19-BE3D-5416E440F5E5}" type="presParOf" srcId="{D2211DBB-DE06-43F6-B147-8A8CDD29075F}" destId="{C89BBCAB-32B5-40F7-8C39-2F7C5B37AEB3}" srcOrd="3" destOrd="0" presId="urn:microsoft.com/office/officeart/2005/8/layout/default"/>
    <dgm:cxn modelId="{146C0791-F099-4712-91EC-D8143A79F850}" type="presParOf" srcId="{D2211DBB-DE06-43F6-B147-8A8CDD29075F}" destId="{2279846A-CE95-4A96-90C3-A2CF9CE7BC1A}" srcOrd="4" destOrd="0" presId="urn:microsoft.com/office/officeart/2005/8/layout/default"/>
    <dgm:cxn modelId="{5C2AD80F-EC86-47A9-9FD9-A9300984AF43}" type="presParOf" srcId="{D2211DBB-DE06-43F6-B147-8A8CDD29075F}" destId="{592777CC-CE65-476F-BE7B-3CFD2807DCC7}" srcOrd="5" destOrd="0" presId="urn:microsoft.com/office/officeart/2005/8/layout/default"/>
    <dgm:cxn modelId="{05FB3621-C5FA-40AB-97A6-951362D50DBA}" type="presParOf" srcId="{D2211DBB-DE06-43F6-B147-8A8CDD29075F}" destId="{9F474041-DDBF-4187-8414-7C9F5A6F514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710CBA2-29E0-4C70-BFBF-2208AE371182}" type="doc">
      <dgm:prSet loTypeId="urn:microsoft.com/office/officeart/2009/3/layout/StepUpProcess" loCatId="process" qsTypeId="urn:microsoft.com/office/officeart/2005/8/quickstyle/simple1" qsCatId="simple" csTypeId="urn:microsoft.com/office/officeart/2005/8/colors/accent2_5" csCatId="accent2" phldr="1"/>
      <dgm:spPr/>
    </dgm:pt>
    <dgm:pt modelId="{772E3464-9951-4390-9D32-3CF202B16F87}">
      <dgm:prSet phldrT="[Teksts]"/>
      <dgm:spPr/>
      <dgm:t>
        <a:bodyPr/>
        <a:lstStyle/>
        <a:p>
          <a:r>
            <a:rPr lang="lv-LV" b="1" dirty="0">
              <a:solidFill>
                <a:srgbClr val="800024"/>
              </a:solidFill>
            </a:rPr>
            <a:t>Pieteikumu iesniegšana</a:t>
          </a:r>
        </a:p>
      </dgm:t>
    </dgm:pt>
    <dgm:pt modelId="{3814AD41-6281-469D-ADFE-781A9BB8699C}" type="parTrans" cxnId="{C7244E76-3113-466A-A207-4F2714F03564}">
      <dgm:prSet/>
      <dgm:spPr/>
      <dgm:t>
        <a:bodyPr/>
        <a:lstStyle/>
        <a:p>
          <a:endParaRPr lang="lv-LV"/>
        </a:p>
      </dgm:t>
    </dgm:pt>
    <dgm:pt modelId="{D5026FFF-E536-4D7D-B43D-FF58E172411F}" type="sibTrans" cxnId="{C7244E76-3113-466A-A207-4F2714F03564}">
      <dgm:prSet/>
      <dgm:spPr/>
      <dgm:t>
        <a:bodyPr/>
        <a:lstStyle/>
        <a:p>
          <a:endParaRPr lang="lv-LV"/>
        </a:p>
      </dgm:t>
    </dgm:pt>
    <dgm:pt modelId="{5A892EDE-016D-4F29-8B71-51BC02DD9070}">
      <dgm:prSet phldrT="[Teksts]"/>
      <dgm:spPr/>
      <dgm:t>
        <a:bodyPr/>
        <a:lstStyle/>
        <a:p>
          <a:r>
            <a:rPr lang="lv-LV" b="1" dirty="0">
              <a:solidFill>
                <a:srgbClr val="800024"/>
              </a:solidFill>
            </a:rPr>
            <a:t>Vērtēšana</a:t>
          </a:r>
        </a:p>
      </dgm:t>
    </dgm:pt>
    <dgm:pt modelId="{101A7500-0CF6-4F35-A6C3-C6197A90C134}" type="parTrans" cxnId="{FA917FE0-5381-4DA3-ADD0-FD2079547A99}">
      <dgm:prSet/>
      <dgm:spPr/>
      <dgm:t>
        <a:bodyPr/>
        <a:lstStyle/>
        <a:p>
          <a:endParaRPr lang="lv-LV"/>
        </a:p>
      </dgm:t>
    </dgm:pt>
    <dgm:pt modelId="{E5463789-8929-46DF-9F85-2EF6580F2B09}" type="sibTrans" cxnId="{FA917FE0-5381-4DA3-ADD0-FD2079547A99}">
      <dgm:prSet/>
      <dgm:spPr/>
      <dgm:t>
        <a:bodyPr/>
        <a:lstStyle/>
        <a:p>
          <a:endParaRPr lang="lv-LV"/>
        </a:p>
      </dgm:t>
    </dgm:pt>
    <dgm:pt modelId="{79E94EA6-009D-4031-987E-DE264DF458A5}">
      <dgm:prSet phldrT="[Teksts]"/>
      <dgm:spPr/>
      <dgm:t>
        <a:bodyPr/>
        <a:lstStyle/>
        <a:p>
          <a:r>
            <a:rPr lang="lv-LV" b="1" dirty="0">
              <a:solidFill>
                <a:srgbClr val="800024"/>
              </a:solidFill>
            </a:rPr>
            <a:t>Rezultātu izziņošana</a:t>
          </a:r>
        </a:p>
      </dgm:t>
    </dgm:pt>
    <dgm:pt modelId="{D1FE8D41-5A43-4ECC-9E6B-C751C4640990}" type="parTrans" cxnId="{4030D575-3340-4B38-AA41-9C552C98AB28}">
      <dgm:prSet/>
      <dgm:spPr/>
      <dgm:t>
        <a:bodyPr/>
        <a:lstStyle/>
        <a:p>
          <a:endParaRPr lang="lv-LV"/>
        </a:p>
      </dgm:t>
    </dgm:pt>
    <dgm:pt modelId="{85D12A28-65EF-4D24-8432-44CFF8446225}" type="sibTrans" cxnId="{4030D575-3340-4B38-AA41-9C552C98AB28}">
      <dgm:prSet/>
      <dgm:spPr/>
      <dgm:t>
        <a:bodyPr/>
        <a:lstStyle/>
        <a:p>
          <a:endParaRPr lang="lv-LV"/>
        </a:p>
      </dgm:t>
    </dgm:pt>
    <dgm:pt modelId="{67EEE84F-FE29-43FA-9B18-814C7930F8F5}">
      <dgm:prSet phldrT="[Teksts]"/>
      <dgm:spPr/>
      <dgm:t>
        <a:bodyPr/>
        <a:lstStyle/>
        <a:p>
          <a:r>
            <a:rPr lang="lv-LV" b="1" dirty="0">
              <a:solidFill>
                <a:srgbClr val="800024"/>
              </a:solidFill>
            </a:rPr>
            <a:t>Līgumu slēgšana</a:t>
          </a:r>
        </a:p>
      </dgm:t>
    </dgm:pt>
    <dgm:pt modelId="{BEE7AC43-0950-454F-A37A-6E998E792A8A}" type="parTrans" cxnId="{609A99B8-B104-48E0-9E31-0935170462D6}">
      <dgm:prSet/>
      <dgm:spPr/>
      <dgm:t>
        <a:bodyPr/>
        <a:lstStyle/>
        <a:p>
          <a:endParaRPr lang="lv-LV"/>
        </a:p>
      </dgm:t>
    </dgm:pt>
    <dgm:pt modelId="{7A109D63-6845-418F-AAC5-6DEDC777138F}" type="sibTrans" cxnId="{609A99B8-B104-48E0-9E31-0935170462D6}">
      <dgm:prSet/>
      <dgm:spPr/>
      <dgm:t>
        <a:bodyPr/>
        <a:lstStyle/>
        <a:p>
          <a:endParaRPr lang="lv-LV"/>
        </a:p>
      </dgm:t>
    </dgm:pt>
    <dgm:pt modelId="{584E5B88-76F1-4123-86DB-E6568FA4D6B8}">
      <dgm:prSet phldrT="[Teksts]"/>
      <dgm:spPr/>
      <dgm:t>
        <a:bodyPr/>
        <a:lstStyle/>
        <a:p>
          <a:r>
            <a:rPr lang="lv-LV" b="1" dirty="0">
              <a:solidFill>
                <a:srgbClr val="800024"/>
              </a:solidFill>
            </a:rPr>
            <a:t>Noslēguma dokumentācija</a:t>
          </a:r>
        </a:p>
      </dgm:t>
    </dgm:pt>
    <dgm:pt modelId="{FD25604F-6CB6-4824-A6BE-F90F81EB6E20}" type="parTrans" cxnId="{7D3F30E7-2677-4C87-8A85-06EF7A242D61}">
      <dgm:prSet/>
      <dgm:spPr/>
      <dgm:t>
        <a:bodyPr/>
        <a:lstStyle/>
        <a:p>
          <a:endParaRPr lang="lv-LV"/>
        </a:p>
      </dgm:t>
    </dgm:pt>
    <dgm:pt modelId="{778A8ECD-CA2D-4556-8D2D-8F7F408FE26B}" type="sibTrans" cxnId="{7D3F30E7-2677-4C87-8A85-06EF7A242D61}">
      <dgm:prSet/>
      <dgm:spPr/>
      <dgm:t>
        <a:bodyPr/>
        <a:lstStyle/>
        <a:p>
          <a:endParaRPr lang="lv-LV"/>
        </a:p>
      </dgm:t>
    </dgm:pt>
    <dgm:pt modelId="{6F773E8E-CEC0-4CAB-BF32-CF0AB9C877F7}" type="pres">
      <dgm:prSet presAssocID="{D710CBA2-29E0-4C70-BFBF-2208AE371182}" presName="rootnode" presStyleCnt="0">
        <dgm:presLayoutVars>
          <dgm:chMax/>
          <dgm:chPref/>
          <dgm:dir/>
          <dgm:animLvl val="lvl"/>
        </dgm:presLayoutVars>
      </dgm:prSet>
      <dgm:spPr/>
    </dgm:pt>
    <dgm:pt modelId="{DE3D47F4-51D2-4867-8231-35460F5D8F21}" type="pres">
      <dgm:prSet presAssocID="{772E3464-9951-4390-9D32-3CF202B16F87}" presName="composite" presStyleCnt="0"/>
      <dgm:spPr/>
    </dgm:pt>
    <dgm:pt modelId="{B69DAD8E-0D01-4E9F-BCC2-E6B8CDE3AB02}" type="pres">
      <dgm:prSet presAssocID="{772E3464-9951-4390-9D32-3CF202B16F87}" presName="LShape" presStyleLbl="alignNode1" presStyleIdx="0" presStyleCnt="9"/>
      <dgm:spPr/>
    </dgm:pt>
    <dgm:pt modelId="{74E03151-E8F0-4FAD-8ACE-04533493F608}" type="pres">
      <dgm:prSet presAssocID="{772E3464-9951-4390-9D32-3CF202B16F87}" presName="ParentText" presStyleLbl="revTx" presStyleIdx="0" presStyleCnt="5">
        <dgm:presLayoutVars>
          <dgm:chMax val="0"/>
          <dgm:chPref val="0"/>
          <dgm:bulletEnabled val="1"/>
        </dgm:presLayoutVars>
      </dgm:prSet>
      <dgm:spPr/>
    </dgm:pt>
    <dgm:pt modelId="{ECD86682-2DE2-4244-A93A-9603E8B3637B}" type="pres">
      <dgm:prSet presAssocID="{772E3464-9951-4390-9D32-3CF202B16F87}" presName="Triangle" presStyleLbl="alignNode1" presStyleIdx="1" presStyleCnt="9"/>
      <dgm:spPr/>
    </dgm:pt>
    <dgm:pt modelId="{6768223E-7A5E-4993-A726-98024A0E20B1}" type="pres">
      <dgm:prSet presAssocID="{D5026FFF-E536-4D7D-B43D-FF58E172411F}" presName="sibTrans" presStyleCnt="0"/>
      <dgm:spPr/>
    </dgm:pt>
    <dgm:pt modelId="{416AEE6F-0BF5-449E-AA90-2368BA92CF10}" type="pres">
      <dgm:prSet presAssocID="{D5026FFF-E536-4D7D-B43D-FF58E172411F}" presName="space" presStyleCnt="0"/>
      <dgm:spPr/>
    </dgm:pt>
    <dgm:pt modelId="{396DD381-87A2-4E3D-96DD-526BBB8FA552}" type="pres">
      <dgm:prSet presAssocID="{5A892EDE-016D-4F29-8B71-51BC02DD9070}" presName="composite" presStyleCnt="0"/>
      <dgm:spPr/>
    </dgm:pt>
    <dgm:pt modelId="{385D34E0-DB82-498D-B829-144CD096F979}" type="pres">
      <dgm:prSet presAssocID="{5A892EDE-016D-4F29-8B71-51BC02DD9070}" presName="LShape" presStyleLbl="alignNode1" presStyleIdx="2" presStyleCnt="9"/>
      <dgm:spPr/>
    </dgm:pt>
    <dgm:pt modelId="{B399012C-7FE7-4D91-A430-53351561AE4B}" type="pres">
      <dgm:prSet presAssocID="{5A892EDE-016D-4F29-8B71-51BC02DD9070}" presName="ParentText" presStyleLbl="revTx" presStyleIdx="1" presStyleCnt="5">
        <dgm:presLayoutVars>
          <dgm:chMax val="0"/>
          <dgm:chPref val="0"/>
          <dgm:bulletEnabled val="1"/>
        </dgm:presLayoutVars>
      </dgm:prSet>
      <dgm:spPr/>
    </dgm:pt>
    <dgm:pt modelId="{6F74EBC2-4524-425D-A99A-53F7ED511C7A}" type="pres">
      <dgm:prSet presAssocID="{5A892EDE-016D-4F29-8B71-51BC02DD9070}" presName="Triangle" presStyleLbl="alignNode1" presStyleIdx="3" presStyleCnt="9"/>
      <dgm:spPr/>
    </dgm:pt>
    <dgm:pt modelId="{903007E6-C46F-4F68-A9F9-0CB6CAFDF05D}" type="pres">
      <dgm:prSet presAssocID="{E5463789-8929-46DF-9F85-2EF6580F2B09}" presName="sibTrans" presStyleCnt="0"/>
      <dgm:spPr/>
    </dgm:pt>
    <dgm:pt modelId="{AF0CA6DE-17D1-4DA9-8A97-D3677B131BDC}" type="pres">
      <dgm:prSet presAssocID="{E5463789-8929-46DF-9F85-2EF6580F2B09}" presName="space" presStyleCnt="0"/>
      <dgm:spPr/>
    </dgm:pt>
    <dgm:pt modelId="{5BAF6E07-1FE4-4547-B95D-185D2CB8F1E1}" type="pres">
      <dgm:prSet presAssocID="{79E94EA6-009D-4031-987E-DE264DF458A5}" presName="composite" presStyleCnt="0"/>
      <dgm:spPr/>
    </dgm:pt>
    <dgm:pt modelId="{F2F08645-F9E7-43AB-897A-57F7589B2AF3}" type="pres">
      <dgm:prSet presAssocID="{79E94EA6-009D-4031-987E-DE264DF458A5}" presName="LShape" presStyleLbl="alignNode1" presStyleIdx="4" presStyleCnt="9"/>
      <dgm:spPr/>
    </dgm:pt>
    <dgm:pt modelId="{1CC637B4-79D8-4715-8416-DD873F35E87B}" type="pres">
      <dgm:prSet presAssocID="{79E94EA6-009D-4031-987E-DE264DF458A5}" presName="ParentText" presStyleLbl="revTx" presStyleIdx="2" presStyleCnt="5">
        <dgm:presLayoutVars>
          <dgm:chMax val="0"/>
          <dgm:chPref val="0"/>
          <dgm:bulletEnabled val="1"/>
        </dgm:presLayoutVars>
      </dgm:prSet>
      <dgm:spPr/>
    </dgm:pt>
    <dgm:pt modelId="{5963A91D-4188-4571-8037-6D01941D8980}" type="pres">
      <dgm:prSet presAssocID="{79E94EA6-009D-4031-987E-DE264DF458A5}" presName="Triangle" presStyleLbl="alignNode1" presStyleIdx="5" presStyleCnt="9"/>
      <dgm:spPr/>
    </dgm:pt>
    <dgm:pt modelId="{835B4DE9-121D-45DF-A97B-80482CA51581}" type="pres">
      <dgm:prSet presAssocID="{85D12A28-65EF-4D24-8432-44CFF8446225}" presName="sibTrans" presStyleCnt="0"/>
      <dgm:spPr/>
    </dgm:pt>
    <dgm:pt modelId="{8AFE78CB-67E5-41C8-B4C7-5293F32DFE0C}" type="pres">
      <dgm:prSet presAssocID="{85D12A28-65EF-4D24-8432-44CFF8446225}" presName="space" presStyleCnt="0"/>
      <dgm:spPr/>
    </dgm:pt>
    <dgm:pt modelId="{6B9E42A9-0F9D-4285-A281-A34AC5250EBF}" type="pres">
      <dgm:prSet presAssocID="{67EEE84F-FE29-43FA-9B18-814C7930F8F5}" presName="composite" presStyleCnt="0"/>
      <dgm:spPr/>
    </dgm:pt>
    <dgm:pt modelId="{ACB51A45-68D4-4F9B-96F9-C675DF1BA4DD}" type="pres">
      <dgm:prSet presAssocID="{67EEE84F-FE29-43FA-9B18-814C7930F8F5}" presName="LShape" presStyleLbl="alignNode1" presStyleIdx="6" presStyleCnt="9"/>
      <dgm:spPr/>
    </dgm:pt>
    <dgm:pt modelId="{FA2B2772-084D-465D-B2D7-49F4BB3EDD0A}" type="pres">
      <dgm:prSet presAssocID="{67EEE84F-FE29-43FA-9B18-814C7930F8F5}" presName="ParentText" presStyleLbl="revTx" presStyleIdx="3" presStyleCnt="5">
        <dgm:presLayoutVars>
          <dgm:chMax val="0"/>
          <dgm:chPref val="0"/>
          <dgm:bulletEnabled val="1"/>
        </dgm:presLayoutVars>
      </dgm:prSet>
      <dgm:spPr/>
    </dgm:pt>
    <dgm:pt modelId="{405CC3FF-619E-476A-BF66-F204A0298ECF}" type="pres">
      <dgm:prSet presAssocID="{67EEE84F-FE29-43FA-9B18-814C7930F8F5}" presName="Triangle" presStyleLbl="alignNode1" presStyleIdx="7" presStyleCnt="9"/>
      <dgm:spPr/>
    </dgm:pt>
    <dgm:pt modelId="{6D85AD33-DD11-4CDB-9C25-83D6E677299E}" type="pres">
      <dgm:prSet presAssocID="{7A109D63-6845-418F-AAC5-6DEDC777138F}" presName="sibTrans" presStyleCnt="0"/>
      <dgm:spPr/>
    </dgm:pt>
    <dgm:pt modelId="{C71EAEB6-1CF5-4994-87FA-CE203282DAD7}" type="pres">
      <dgm:prSet presAssocID="{7A109D63-6845-418F-AAC5-6DEDC777138F}" presName="space" presStyleCnt="0"/>
      <dgm:spPr/>
    </dgm:pt>
    <dgm:pt modelId="{79285E80-8DCD-4C60-95C5-32B7727F038E}" type="pres">
      <dgm:prSet presAssocID="{584E5B88-76F1-4123-86DB-E6568FA4D6B8}" presName="composite" presStyleCnt="0"/>
      <dgm:spPr/>
    </dgm:pt>
    <dgm:pt modelId="{DE007165-8D96-4699-92FA-5A3A2966E016}" type="pres">
      <dgm:prSet presAssocID="{584E5B88-76F1-4123-86DB-E6568FA4D6B8}" presName="LShape" presStyleLbl="alignNode1" presStyleIdx="8" presStyleCnt="9"/>
      <dgm:spPr/>
    </dgm:pt>
    <dgm:pt modelId="{DA2A44D5-7A9A-4ED9-8024-478E40AFDB87}" type="pres">
      <dgm:prSet presAssocID="{584E5B88-76F1-4123-86DB-E6568FA4D6B8}" presName="ParentText" presStyleLbl="revTx" presStyleIdx="4" presStyleCnt="5">
        <dgm:presLayoutVars>
          <dgm:chMax val="0"/>
          <dgm:chPref val="0"/>
          <dgm:bulletEnabled val="1"/>
        </dgm:presLayoutVars>
      </dgm:prSet>
      <dgm:spPr/>
    </dgm:pt>
  </dgm:ptLst>
  <dgm:cxnLst>
    <dgm:cxn modelId="{22C8282D-270D-42B3-8A15-D10A5E3C6233}" type="presOf" srcId="{D710CBA2-29E0-4C70-BFBF-2208AE371182}" destId="{6F773E8E-CEC0-4CAB-BF32-CF0AB9C877F7}" srcOrd="0" destOrd="0" presId="urn:microsoft.com/office/officeart/2009/3/layout/StepUpProcess"/>
    <dgm:cxn modelId="{9A42DF49-D6E6-4508-9D69-1B175BBC950D}" type="presOf" srcId="{79E94EA6-009D-4031-987E-DE264DF458A5}" destId="{1CC637B4-79D8-4715-8416-DD873F35E87B}" srcOrd="0" destOrd="0" presId="urn:microsoft.com/office/officeart/2009/3/layout/StepUpProcess"/>
    <dgm:cxn modelId="{4030D575-3340-4B38-AA41-9C552C98AB28}" srcId="{D710CBA2-29E0-4C70-BFBF-2208AE371182}" destId="{79E94EA6-009D-4031-987E-DE264DF458A5}" srcOrd="2" destOrd="0" parTransId="{D1FE8D41-5A43-4ECC-9E6B-C751C4640990}" sibTransId="{85D12A28-65EF-4D24-8432-44CFF8446225}"/>
    <dgm:cxn modelId="{C7244E76-3113-466A-A207-4F2714F03564}" srcId="{D710CBA2-29E0-4C70-BFBF-2208AE371182}" destId="{772E3464-9951-4390-9D32-3CF202B16F87}" srcOrd="0" destOrd="0" parTransId="{3814AD41-6281-469D-ADFE-781A9BB8699C}" sibTransId="{D5026FFF-E536-4D7D-B43D-FF58E172411F}"/>
    <dgm:cxn modelId="{E20D8B93-667B-489A-B154-87E7C24B7CE5}" type="presOf" srcId="{5A892EDE-016D-4F29-8B71-51BC02DD9070}" destId="{B399012C-7FE7-4D91-A430-53351561AE4B}" srcOrd="0" destOrd="0" presId="urn:microsoft.com/office/officeart/2009/3/layout/StepUpProcess"/>
    <dgm:cxn modelId="{609A99B8-B104-48E0-9E31-0935170462D6}" srcId="{D710CBA2-29E0-4C70-BFBF-2208AE371182}" destId="{67EEE84F-FE29-43FA-9B18-814C7930F8F5}" srcOrd="3" destOrd="0" parTransId="{BEE7AC43-0950-454F-A37A-6E998E792A8A}" sibTransId="{7A109D63-6845-418F-AAC5-6DEDC777138F}"/>
    <dgm:cxn modelId="{A98EBAC6-FEE9-4EC7-9AD7-7E1942B0F7E0}" type="presOf" srcId="{772E3464-9951-4390-9D32-3CF202B16F87}" destId="{74E03151-E8F0-4FAD-8ACE-04533493F608}" srcOrd="0" destOrd="0" presId="urn:microsoft.com/office/officeart/2009/3/layout/StepUpProcess"/>
    <dgm:cxn modelId="{FA917FE0-5381-4DA3-ADD0-FD2079547A99}" srcId="{D710CBA2-29E0-4C70-BFBF-2208AE371182}" destId="{5A892EDE-016D-4F29-8B71-51BC02DD9070}" srcOrd="1" destOrd="0" parTransId="{101A7500-0CF6-4F35-A6C3-C6197A90C134}" sibTransId="{E5463789-8929-46DF-9F85-2EF6580F2B09}"/>
    <dgm:cxn modelId="{7D3F30E7-2677-4C87-8A85-06EF7A242D61}" srcId="{D710CBA2-29E0-4C70-BFBF-2208AE371182}" destId="{584E5B88-76F1-4123-86DB-E6568FA4D6B8}" srcOrd="4" destOrd="0" parTransId="{FD25604F-6CB6-4824-A6BE-F90F81EB6E20}" sibTransId="{778A8ECD-CA2D-4556-8D2D-8F7F408FE26B}"/>
    <dgm:cxn modelId="{ADC4DCEE-3863-4468-A683-9FECB8B4348F}" type="presOf" srcId="{67EEE84F-FE29-43FA-9B18-814C7930F8F5}" destId="{FA2B2772-084D-465D-B2D7-49F4BB3EDD0A}" srcOrd="0" destOrd="0" presId="urn:microsoft.com/office/officeart/2009/3/layout/StepUpProcess"/>
    <dgm:cxn modelId="{FB2A37FE-C06C-4EDA-B087-04388BD76B51}" type="presOf" srcId="{584E5B88-76F1-4123-86DB-E6568FA4D6B8}" destId="{DA2A44D5-7A9A-4ED9-8024-478E40AFDB87}" srcOrd="0" destOrd="0" presId="urn:microsoft.com/office/officeart/2009/3/layout/StepUpProcess"/>
    <dgm:cxn modelId="{0E0DB8C0-8B5E-42C0-A700-B173328E0CF9}" type="presParOf" srcId="{6F773E8E-CEC0-4CAB-BF32-CF0AB9C877F7}" destId="{DE3D47F4-51D2-4867-8231-35460F5D8F21}" srcOrd="0" destOrd="0" presId="urn:microsoft.com/office/officeart/2009/3/layout/StepUpProcess"/>
    <dgm:cxn modelId="{E45DAC42-B1F1-4277-AFA2-09081F432091}" type="presParOf" srcId="{DE3D47F4-51D2-4867-8231-35460F5D8F21}" destId="{B69DAD8E-0D01-4E9F-BCC2-E6B8CDE3AB02}" srcOrd="0" destOrd="0" presId="urn:microsoft.com/office/officeart/2009/3/layout/StepUpProcess"/>
    <dgm:cxn modelId="{3988A6D7-52F8-40BE-8581-8D3BB2CFF64C}" type="presParOf" srcId="{DE3D47F4-51D2-4867-8231-35460F5D8F21}" destId="{74E03151-E8F0-4FAD-8ACE-04533493F608}" srcOrd="1" destOrd="0" presId="urn:microsoft.com/office/officeart/2009/3/layout/StepUpProcess"/>
    <dgm:cxn modelId="{876336D8-A40B-419B-9044-4BA87A3B6D66}" type="presParOf" srcId="{DE3D47F4-51D2-4867-8231-35460F5D8F21}" destId="{ECD86682-2DE2-4244-A93A-9603E8B3637B}" srcOrd="2" destOrd="0" presId="urn:microsoft.com/office/officeart/2009/3/layout/StepUpProcess"/>
    <dgm:cxn modelId="{18DF770E-590E-4057-AEDB-2C8E498D1847}" type="presParOf" srcId="{6F773E8E-CEC0-4CAB-BF32-CF0AB9C877F7}" destId="{6768223E-7A5E-4993-A726-98024A0E20B1}" srcOrd="1" destOrd="0" presId="urn:microsoft.com/office/officeart/2009/3/layout/StepUpProcess"/>
    <dgm:cxn modelId="{4527541A-52D5-4201-8923-F7D3265DB5E5}" type="presParOf" srcId="{6768223E-7A5E-4993-A726-98024A0E20B1}" destId="{416AEE6F-0BF5-449E-AA90-2368BA92CF10}" srcOrd="0" destOrd="0" presId="urn:microsoft.com/office/officeart/2009/3/layout/StepUpProcess"/>
    <dgm:cxn modelId="{664B7A48-E5F3-48BA-B547-A54758719584}" type="presParOf" srcId="{6F773E8E-CEC0-4CAB-BF32-CF0AB9C877F7}" destId="{396DD381-87A2-4E3D-96DD-526BBB8FA552}" srcOrd="2" destOrd="0" presId="urn:microsoft.com/office/officeart/2009/3/layout/StepUpProcess"/>
    <dgm:cxn modelId="{A72F25C7-4679-49EA-870E-258F4DD01016}" type="presParOf" srcId="{396DD381-87A2-4E3D-96DD-526BBB8FA552}" destId="{385D34E0-DB82-498D-B829-144CD096F979}" srcOrd="0" destOrd="0" presId="urn:microsoft.com/office/officeart/2009/3/layout/StepUpProcess"/>
    <dgm:cxn modelId="{A70A220B-DED5-48A6-BFF2-0DDBACB98612}" type="presParOf" srcId="{396DD381-87A2-4E3D-96DD-526BBB8FA552}" destId="{B399012C-7FE7-4D91-A430-53351561AE4B}" srcOrd="1" destOrd="0" presId="urn:microsoft.com/office/officeart/2009/3/layout/StepUpProcess"/>
    <dgm:cxn modelId="{A9D13815-494A-401E-8C92-65D5C9369371}" type="presParOf" srcId="{396DD381-87A2-4E3D-96DD-526BBB8FA552}" destId="{6F74EBC2-4524-425D-A99A-53F7ED511C7A}" srcOrd="2" destOrd="0" presId="urn:microsoft.com/office/officeart/2009/3/layout/StepUpProcess"/>
    <dgm:cxn modelId="{5195E156-655B-422C-83A9-8922978E760D}" type="presParOf" srcId="{6F773E8E-CEC0-4CAB-BF32-CF0AB9C877F7}" destId="{903007E6-C46F-4F68-A9F9-0CB6CAFDF05D}" srcOrd="3" destOrd="0" presId="urn:microsoft.com/office/officeart/2009/3/layout/StepUpProcess"/>
    <dgm:cxn modelId="{2EB2C13D-0B5F-40DB-8F3C-EF3EEF0AAF25}" type="presParOf" srcId="{903007E6-C46F-4F68-A9F9-0CB6CAFDF05D}" destId="{AF0CA6DE-17D1-4DA9-8A97-D3677B131BDC}" srcOrd="0" destOrd="0" presId="urn:microsoft.com/office/officeart/2009/3/layout/StepUpProcess"/>
    <dgm:cxn modelId="{7ED3E83F-F8C3-46A2-BBCC-7E40D0F11E9F}" type="presParOf" srcId="{6F773E8E-CEC0-4CAB-BF32-CF0AB9C877F7}" destId="{5BAF6E07-1FE4-4547-B95D-185D2CB8F1E1}" srcOrd="4" destOrd="0" presId="urn:microsoft.com/office/officeart/2009/3/layout/StepUpProcess"/>
    <dgm:cxn modelId="{10E67C9A-156C-4810-A82A-3297DF92405B}" type="presParOf" srcId="{5BAF6E07-1FE4-4547-B95D-185D2CB8F1E1}" destId="{F2F08645-F9E7-43AB-897A-57F7589B2AF3}" srcOrd="0" destOrd="0" presId="urn:microsoft.com/office/officeart/2009/3/layout/StepUpProcess"/>
    <dgm:cxn modelId="{8430472A-C6A4-40BB-AD51-2C9316194B24}" type="presParOf" srcId="{5BAF6E07-1FE4-4547-B95D-185D2CB8F1E1}" destId="{1CC637B4-79D8-4715-8416-DD873F35E87B}" srcOrd="1" destOrd="0" presId="urn:microsoft.com/office/officeart/2009/3/layout/StepUpProcess"/>
    <dgm:cxn modelId="{AA703439-6B98-4D18-B156-78EA718B3FD4}" type="presParOf" srcId="{5BAF6E07-1FE4-4547-B95D-185D2CB8F1E1}" destId="{5963A91D-4188-4571-8037-6D01941D8980}" srcOrd="2" destOrd="0" presId="urn:microsoft.com/office/officeart/2009/3/layout/StepUpProcess"/>
    <dgm:cxn modelId="{B6A57A6F-C10A-4254-8E48-D4440A0BF4EC}" type="presParOf" srcId="{6F773E8E-CEC0-4CAB-BF32-CF0AB9C877F7}" destId="{835B4DE9-121D-45DF-A97B-80482CA51581}" srcOrd="5" destOrd="0" presId="urn:microsoft.com/office/officeart/2009/3/layout/StepUpProcess"/>
    <dgm:cxn modelId="{B9C23879-A662-46F6-859B-44FFA1120A2D}" type="presParOf" srcId="{835B4DE9-121D-45DF-A97B-80482CA51581}" destId="{8AFE78CB-67E5-41C8-B4C7-5293F32DFE0C}" srcOrd="0" destOrd="0" presId="urn:microsoft.com/office/officeart/2009/3/layout/StepUpProcess"/>
    <dgm:cxn modelId="{4733152A-6D27-4BE0-B79E-2FA4A3AF80E1}" type="presParOf" srcId="{6F773E8E-CEC0-4CAB-BF32-CF0AB9C877F7}" destId="{6B9E42A9-0F9D-4285-A281-A34AC5250EBF}" srcOrd="6" destOrd="0" presId="urn:microsoft.com/office/officeart/2009/3/layout/StepUpProcess"/>
    <dgm:cxn modelId="{0F7002DB-51C4-4B61-B59B-0548F09AA242}" type="presParOf" srcId="{6B9E42A9-0F9D-4285-A281-A34AC5250EBF}" destId="{ACB51A45-68D4-4F9B-96F9-C675DF1BA4DD}" srcOrd="0" destOrd="0" presId="urn:microsoft.com/office/officeart/2009/3/layout/StepUpProcess"/>
    <dgm:cxn modelId="{468070F9-CD19-4C8A-AB12-91E0D454D475}" type="presParOf" srcId="{6B9E42A9-0F9D-4285-A281-A34AC5250EBF}" destId="{FA2B2772-084D-465D-B2D7-49F4BB3EDD0A}" srcOrd="1" destOrd="0" presId="urn:microsoft.com/office/officeart/2009/3/layout/StepUpProcess"/>
    <dgm:cxn modelId="{D55A5CE5-21B7-4B4A-9DF3-A54254244BF2}" type="presParOf" srcId="{6B9E42A9-0F9D-4285-A281-A34AC5250EBF}" destId="{405CC3FF-619E-476A-BF66-F204A0298ECF}" srcOrd="2" destOrd="0" presId="urn:microsoft.com/office/officeart/2009/3/layout/StepUpProcess"/>
    <dgm:cxn modelId="{BE18EE76-0175-4FF7-BB38-33923EADF92D}" type="presParOf" srcId="{6F773E8E-CEC0-4CAB-BF32-CF0AB9C877F7}" destId="{6D85AD33-DD11-4CDB-9C25-83D6E677299E}" srcOrd="7" destOrd="0" presId="urn:microsoft.com/office/officeart/2009/3/layout/StepUpProcess"/>
    <dgm:cxn modelId="{17B8A4C2-4C3A-4F59-9AF5-6557B8F6E6D0}" type="presParOf" srcId="{6D85AD33-DD11-4CDB-9C25-83D6E677299E}" destId="{C71EAEB6-1CF5-4994-87FA-CE203282DAD7}" srcOrd="0" destOrd="0" presId="urn:microsoft.com/office/officeart/2009/3/layout/StepUpProcess"/>
    <dgm:cxn modelId="{CF9897F8-628D-47C5-8EAA-A2B04027AFC3}" type="presParOf" srcId="{6F773E8E-CEC0-4CAB-BF32-CF0AB9C877F7}" destId="{79285E80-8DCD-4C60-95C5-32B7727F038E}" srcOrd="8" destOrd="0" presId="urn:microsoft.com/office/officeart/2009/3/layout/StepUpProcess"/>
    <dgm:cxn modelId="{4F26F337-2D2A-4AAF-9BBD-36B0028C5991}" type="presParOf" srcId="{79285E80-8DCD-4C60-95C5-32B7727F038E}" destId="{DE007165-8D96-4699-92FA-5A3A2966E016}" srcOrd="0" destOrd="0" presId="urn:microsoft.com/office/officeart/2009/3/layout/StepUpProcess"/>
    <dgm:cxn modelId="{8B30D787-9CAB-4207-88CB-8AAA55D6F5DE}" type="presParOf" srcId="{79285E80-8DCD-4C60-95C5-32B7727F038E}" destId="{DA2A44D5-7A9A-4ED9-8024-478E40AFDB87}"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BD0509-C327-427C-BD11-50DFD45DC9C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lv-LV"/>
        </a:p>
      </dgm:t>
    </dgm:pt>
    <dgm:pt modelId="{0D436EEF-1AB3-4B2F-B3BB-EF8F71CD4873}">
      <dgm:prSet phldrT="[Text]" phldr="1"/>
      <dgm:spPr>
        <a:solidFill>
          <a:srgbClr val="800024"/>
        </a:solidFill>
      </dgm:spPr>
      <dgm:t>
        <a:bodyPr/>
        <a:lstStyle/>
        <a:p>
          <a:endParaRPr lang="lv-LV">
            <a:latin typeface="Verdana" panose="020B0604030504040204" pitchFamily="34" charset="0"/>
            <a:ea typeface="Verdana" panose="020B0604030504040204" pitchFamily="34" charset="0"/>
            <a:cs typeface="Urdu Typesetting" panose="03020402040406030203" pitchFamily="66" charset="-78"/>
          </a:endParaRPr>
        </a:p>
      </dgm:t>
    </dgm:pt>
    <dgm:pt modelId="{CC5F3B86-18CF-40B9-9718-4F59176A21B2}" type="parTrans" cxnId="{6A53DC10-68F9-4531-B73A-1024C48B5E40}">
      <dgm:prSet/>
      <dgm:spPr/>
      <dgm:t>
        <a:bodyPr/>
        <a:lstStyle/>
        <a:p>
          <a:endParaRPr lang="lv-LV"/>
        </a:p>
      </dgm:t>
    </dgm:pt>
    <dgm:pt modelId="{CF4E05E0-1EF0-44E2-B3C5-431700E968B9}" type="sibTrans" cxnId="{6A53DC10-68F9-4531-B73A-1024C48B5E40}">
      <dgm:prSet/>
      <dgm:spPr/>
      <dgm:t>
        <a:bodyPr/>
        <a:lstStyle/>
        <a:p>
          <a:endParaRPr lang="lv-LV"/>
        </a:p>
      </dgm:t>
    </dgm:pt>
    <dgm:pt modelId="{246061A8-1BC5-4A57-A91C-7DB7B7E88A6C}">
      <dgm:prSet phldrT="[Text]" phldr="1"/>
      <dgm:spPr>
        <a:solidFill>
          <a:srgbClr val="800024"/>
        </a:solidFill>
      </dgm:spPr>
      <dgm:t>
        <a:bodyPr/>
        <a:lstStyle/>
        <a:p>
          <a:endParaRPr lang="lv-LV">
            <a:latin typeface="Verdana" panose="020B0604030504040204" pitchFamily="34" charset="0"/>
            <a:ea typeface="Verdana" panose="020B0604030504040204" pitchFamily="34" charset="0"/>
          </a:endParaRPr>
        </a:p>
      </dgm:t>
    </dgm:pt>
    <dgm:pt modelId="{715E2C2C-BD20-432E-A573-91BA8F095BC6}" type="parTrans" cxnId="{A8A55C05-7952-43E1-996F-45D1EC7CE506}">
      <dgm:prSet/>
      <dgm:spPr/>
      <dgm:t>
        <a:bodyPr/>
        <a:lstStyle/>
        <a:p>
          <a:endParaRPr lang="lv-LV"/>
        </a:p>
      </dgm:t>
    </dgm:pt>
    <dgm:pt modelId="{8732A1C3-B38B-423F-A36D-27C7CAE63237}" type="sibTrans" cxnId="{A8A55C05-7952-43E1-996F-45D1EC7CE506}">
      <dgm:prSet/>
      <dgm:spPr/>
      <dgm:t>
        <a:bodyPr/>
        <a:lstStyle/>
        <a:p>
          <a:endParaRPr lang="lv-LV"/>
        </a:p>
      </dgm:t>
    </dgm:pt>
    <dgm:pt modelId="{A4B037DE-8BFA-419F-9834-FD998C885329}">
      <dgm:prSet phldrT="[Text]" phldr="1"/>
      <dgm:spPr>
        <a:solidFill>
          <a:srgbClr val="800024"/>
        </a:solidFill>
      </dgm:spPr>
      <dgm:t>
        <a:bodyPr/>
        <a:lstStyle/>
        <a:p>
          <a:endParaRPr lang="lv-LV">
            <a:latin typeface="Verdana" panose="020B0604030504040204" pitchFamily="34" charset="0"/>
            <a:ea typeface="Verdana" panose="020B0604030504040204" pitchFamily="34" charset="0"/>
          </a:endParaRPr>
        </a:p>
      </dgm:t>
    </dgm:pt>
    <dgm:pt modelId="{24AF22C1-0164-4DD4-BF64-D82AA841CED7}" type="parTrans" cxnId="{E4A91334-7943-40B8-AF7F-5B4BF3099D36}">
      <dgm:prSet/>
      <dgm:spPr/>
      <dgm:t>
        <a:bodyPr/>
        <a:lstStyle/>
        <a:p>
          <a:endParaRPr lang="lv-LV"/>
        </a:p>
      </dgm:t>
    </dgm:pt>
    <dgm:pt modelId="{63C94C42-4A8E-4060-BB35-179DEC653393}" type="sibTrans" cxnId="{E4A91334-7943-40B8-AF7F-5B4BF3099D36}">
      <dgm:prSet/>
      <dgm:spPr/>
      <dgm:t>
        <a:bodyPr/>
        <a:lstStyle/>
        <a:p>
          <a:endParaRPr lang="lv-LV"/>
        </a:p>
      </dgm:t>
    </dgm:pt>
    <dgm:pt modelId="{A6C49A90-DD37-4E24-8AFD-F7BC16C329BC}">
      <dgm:prSet phldrT="[Text]" phldr="1"/>
      <dgm:spPr>
        <a:solidFill>
          <a:srgbClr val="800024"/>
        </a:solidFill>
      </dgm:spPr>
      <dgm:t>
        <a:bodyPr/>
        <a:lstStyle/>
        <a:p>
          <a:endParaRPr lang="lv-LV">
            <a:latin typeface="Urdu Typesetting" panose="020B0604020202020204" pitchFamily="66" charset="-78"/>
            <a:ea typeface="Verdana" panose="020B0604030504040204" pitchFamily="34" charset="0"/>
            <a:cs typeface="Urdu Typesetting" panose="020B0604020202020204" pitchFamily="66" charset="-78"/>
          </a:endParaRPr>
        </a:p>
      </dgm:t>
    </dgm:pt>
    <dgm:pt modelId="{6C520024-B9FA-4846-BDA8-45A461010134}" type="parTrans" cxnId="{C80F5E96-274C-474D-8B86-0EE2372F9AAB}">
      <dgm:prSet/>
      <dgm:spPr/>
      <dgm:t>
        <a:bodyPr/>
        <a:lstStyle/>
        <a:p>
          <a:endParaRPr lang="lv-LV"/>
        </a:p>
      </dgm:t>
    </dgm:pt>
    <dgm:pt modelId="{B5534562-B3C5-4770-8B82-2304F1479621}" type="sibTrans" cxnId="{C80F5E96-274C-474D-8B86-0EE2372F9AAB}">
      <dgm:prSet/>
      <dgm:spPr/>
      <dgm:t>
        <a:bodyPr/>
        <a:lstStyle/>
        <a:p>
          <a:endParaRPr lang="lv-LV"/>
        </a:p>
      </dgm:t>
    </dgm:pt>
    <dgm:pt modelId="{F732E3C6-9AA3-4BBB-9357-AF67019861FB}">
      <dgm:prSet phldrT="[Text]" phldr="1"/>
      <dgm:spPr>
        <a:solidFill>
          <a:srgbClr val="800024"/>
        </a:solidFill>
      </dgm:spPr>
      <dgm:t>
        <a:bodyPr/>
        <a:lstStyle/>
        <a:p>
          <a:endParaRPr lang="lv-LV">
            <a:latin typeface="Verdana" panose="020B0604030504040204" pitchFamily="34" charset="0"/>
            <a:ea typeface="Verdana" panose="020B0604030504040204" pitchFamily="34" charset="0"/>
          </a:endParaRPr>
        </a:p>
      </dgm:t>
    </dgm:pt>
    <dgm:pt modelId="{632E120B-714A-43B7-9429-BC778941EB73}" type="parTrans" cxnId="{7CD3AF02-C673-4035-A886-266B766C5A8C}">
      <dgm:prSet/>
      <dgm:spPr/>
      <dgm:t>
        <a:bodyPr/>
        <a:lstStyle/>
        <a:p>
          <a:endParaRPr lang="lv-LV"/>
        </a:p>
      </dgm:t>
    </dgm:pt>
    <dgm:pt modelId="{89253044-EDB4-41B4-9DC9-059AC33E1AB0}" type="sibTrans" cxnId="{7CD3AF02-C673-4035-A886-266B766C5A8C}">
      <dgm:prSet/>
      <dgm:spPr/>
      <dgm:t>
        <a:bodyPr/>
        <a:lstStyle/>
        <a:p>
          <a:endParaRPr lang="lv-LV"/>
        </a:p>
      </dgm:t>
    </dgm:pt>
    <dgm:pt modelId="{D81FC688-5158-4D9C-9D7B-D0BD36CE6F12}">
      <dgm:prSet phldrT="[Text]" phldr="1"/>
      <dgm:spPr>
        <a:solidFill>
          <a:srgbClr val="800024"/>
        </a:solidFill>
      </dgm:spPr>
      <dgm:t>
        <a:bodyPr/>
        <a:lstStyle/>
        <a:p>
          <a:endParaRPr lang="lv-LV">
            <a:latin typeface="Verdana" panose="020B0604030504040204" pitchFamily="34" charset="0"/>
            <a:ea typeface="Verdana" panose="020B0604030504040204" pitchFamily="34" charset="0"/>
          </a:endParaRPr>
        </a:p>
      </dgm:t>
    </dgm:pt>
    <dgm:pt modelId="{F6E10024-6364-4A52-9201-F401C0716D99}" type="parTrans" cxnId="{81E70D99-2EF3-4EF3-95D6-12B2F54DCCF7}">
      <dgm:prSet/>
      <dgm:spPr/>
      <dgm:t>
        <a:bodyPr/>
        <a:lstStyle/>
        <a:p>
          <a:endParaRPr lang="lv-LV"/>
        </a:p>
      </dgm:t>
    </dgm:pt>
    <dgm:pt modelId="{FA139BCD-99C0-4EE1-900B-5B249A46858C}" type="sibTrans" cxnId="{81E70D99-2EF3-4EF3-95D6-12B2F54DCCF7}">
      <dgm:prSet/>
      <dgm:spPr/>
      <dgm:t>
        <a:bodyPr/>
        <a:lstStyle/>
        <a:p>
          <a:endParaRPr lang="lv-LV"/>
        </a:p>
      </dgm:t>
    </dgm:pt>
    <dgm:pt modelId="{9E090033-8803-4C19-A92A-B5DC425A0527}" type="pres">
      <dgm:prSet presAssocID="{70BD0509-C327-427C-BD11-50DFD45DC9CF}" presName="diagram" presStyleCnt="0">
        <dgm:presLayoutVars>
          <dgm:dir/>
          <dgm:resizeHandles val="exact"/>
        </dgm:presLayoutVars>
      </dgm:prSet>
      <dgm:spPr/>
    </dgm:pt>
    <dgm:pt modelId="{8C8ED52D-6C0D-4C20-8E45-C08555F8DB1F}" type="pres">
      <dgm:prSet presAssocID="{0D436EEF-1AB3-4B2F-B3BB-EF8F71CD4873}" presName="node" presStyleLbl="node1" presStyleIdx="0" presStyleCnt="6">
        <dgm:presLayoutVars>
          <dgm:bulletEnabled val="1"/>
        </dgm:presLayoutVars>
      </dgm:prSet>
      <dgm:spPr/>
    </dgm:pt>
    <dgm:pt modelId="{757316BB-6584-43F2-9FF2-1BA950188DAA}" type="pres">
      <dgm:prSet presAssocID="{CF4E05E0-1EF0-44E2-B3C5-431700E968B9}" presName="sibTrans" presStyleCnt="0"/>
      <dgm:spPr/>
    </dgm:pt>
    <dgm:pt modelId="{C1E861DA-E51F-4484-B4DF-F375B853F3E2}" type="pres">
      <dgm:prSet presAssocID="{246061A8-1BC5-4A57-A91C-7DB7B7E88A6C}" presName="node" presStyleLbl="node1" presStyleIdx="1" presStyleCnt="6">
        <dgm:presLayoutVars>
          <dgm:bulletEnabled val="1"/>
        </dgm:presLayoutVars>
      </dgm:prSet>
      <dgm:spPr/>
    </dgm:pt>
    <dgm:pt modelId="{51920395-ABBA-44BB-BB5F-65BDCDD93E0A}" type="pres">
      <dgm:prSet presAssocID="{8732A1C3-B38B-423F-A36D-27C7CAE63237}" presName="sibTrans" presStyleCnt="0"/>
      <dgm:spPr/>
    </dgm:pt>
    <dgm:pt modelId="{0B3FED2C-B031-4B6D-9D12-32F8CE813E44}" type="pres">
      <dgm:prSet presAssocID="{A4B037DE-8BFA-419F-9834-FD998C885329}" presName="node" presStyleLbl="node1" presStyleIdx="2" presStyleCnt="6">
        <dgm:presLayoutVars>
          <dgm:bulletEnabled val="1"/>
        </dgm:presLayoutVars>
      </dgm:prSet>
      <dgm:spPr/>
    </dgm:pt>
    <dgm:pt modelId="{D65A40C7-49F6-487C-B69F-F6C23820871C}" type="pres">
      <dgm:prSet presAssocID="{63C94C42-4A8E-4060-BB35-179DEC653393}" presName="sibTrans" presStyleCnt="0"/>
      <dgm:spPr/>
    </dgm:pt>
    <dgm:pt modelId="{0D36605E-7DD3-495D-AF92-D449F67D1459}" type="pres">
      <dgm:prSet presAssocID="{A6C49A90-DD37-4E24-8AFD-F7BC16C329BC}" presName="node" presStyleLbl="node1" presStyleIdx="3" presStyleCnt="6">
        <dgm:presLayoutVars>
          <dgm:bulletEnabled val="1"/>
        </dgm:presLayoutVars>
      </dgm:prSet>
      <dgm:spPr/>
    </dgm:pt>
    <dgm:pt modelId="{3F1AE98B-785B-4E87-A14D-9EE92B8F53D7}" type="pres">
      <dgm:prSet presAssocID="{B5534562-B3C5-4770-8B82-2304F1479621}" presName="sibTrans" presStyleCnt="0"/>
      <dgm:spPr/>
    </dgm:pt>
    <dgm:pt modelId="{39E5910C-763A-421E-ACFA-BF54B7B66C18}" type="pres">
      <dgm:prSet presAssocID="{F732E3C6-9AA3-4BBB-9357-AF67019861FB}" presName="node" presStyleLbl="node1" presStyleIdx="4" presStyleCnt="6">
        <dgm:presLayoutVars>
          <dgm:bulletEnabled val="1"/>
        </dgm:presLayoutVars>
      </dgm:prSet>
      <dgm:spPr/>
    </dgm:pt>
    <dgm:pt modelId="{A76A2483-69C7-4898-B30E-BD018E5543A3}" type="pres">
      <dgm:prSet presAssocID="{89253044-EDB4-41B4-9DC9-059AC33E1AB0}" presName="sibTrans" presStyleCnt="0"/>
      <dgm:spPr/>
    </dgm:pt>
    <dgm:pt modelId="{69F337AE-96F2-4929-AFBF-3C05B751C3F0}" type="pres">
      <dgm:prSet presAssocID="{D81FC688-5158-4D9C-9D7B-D0BD36CE6F12}" presName="node" presStyleLbl="node1" presStyleIdx="5" presStyleCnt="6">
        <dgm:presLayoutVars>
          <dgm:bulletEnabled val="1"/>
        </dgm:presLayoutVars>
      </dgm:prSet>
      <dgm:spPr/>
    </dgm:pt>
  </dgm:ptLst>
  <dgm:cxnLst>
    <dgm:cxn modelId="{7CD3AF02-C673-4035-A886-266B766C5A8C}" srcId="{70BD0509-C327-427C-BD11-50DFD45DC9CF}" destId="{F732E3C6-9AA3-4BBB-9357-AF67019861FB}" srcOrd="4" destOrd="0" parTransId="{632E120B-714A-43B7-9429-BC778941EB73}" sibTransId="{89253044-EDB4-41B4-9DC9-059AC33E1AB0}"/>
    <dgm:cxn modelId="{A8A55C05-7952-43E1-996F-45D1EC7CE506}" srcId="{70BD0509-C327-427C-BD11-50DFD45DC9CF}" destId="{246061A8-1BC5-4A57-A91C-7DB7B7E88A6C}" srcOrd="1" destOrd="0" parTransId="{715E2C2C-BD20-432E-A573-91BA8F095BC6}" sibTransId="{8732A1C3-B38B-423F-A36D-27C7CAE63237}"/>
    <dgm:cxn modelId="{6A53DC10-68F9-4531-B73A-1024C48B5E40}" srcId="{70BD0509-C327-427C-BD11-50DFD45DC9CF}" destId="{0D436EEF-1AB3-4B2F-B3BB-EF8F71CD4873}" srcOrd="0" destOrd="0" parTransId="{CC5F3B86-18CF-40B9-9718-4F59176A21B2}" sibTransId="{CF4E05E0-1EF0-44E2-B3C5-431700E968B9}"/>
    <dgm:cxn modelId="{8FB7E92E-3FC2-4CEF-AEC7-AABE8A5B048F}" type="presOf" srcId="{70BD0509-C327-427C-BD11-50DFD45DC9CF}" destId="{9E090033-8803-4C19-A92A-B5DC425A0527}" srcOrd="0" destOrd="0" presId="urn:microsoft.com/office/officeart/2005/8/layout/default"/>
    <dgm:cxn modelId="{E4A91334-7943-40B8-AF7F-5B4BF3099D36}" srcId="{70BD0509-C327-427C-BD11-50DFD45DC9CF}" destId="{A4B037DE-8BFA-419F-9834-FD998C885329}" srcOrd="2" destOrd="0" parTransId="{24AF22C1-0164-4DD4-BF64-D82AA841CED7}" sibTransId="{63C94C42-4A8E-4060-BB35-179DEC653393}"/>
    <dgm:cxn modelId="{C88C313E-6C21-4F2C-AF67-8957B9058D51}" type="presOf" srcId="{D81FC688-5158-4D9C-9D7B-D0BD36CE6F12}" destId="{69F337AE-96F2-4929-AFBF-3C05B751C3F0}" srcOrd="0" destOrd="0" presId="urn:microsoft.com/office/officeart/2005/8/layout/default"/>
    <dgm:cxn modelId="{0F53B547-AD52-45AF-9779-23A9A600F34F}" type="presOf" srcId="{A4B037DE-8BFA-419F-9834-FD998C885329}" destId="{0B3FED2C-B031-4B6D-9D12-32F8CE813E44}" srcOrd="0" destOrd="0" presId="urn:microsoft.com/office/officeart/2005/8/layout/default"/>
    <dgm:cxn modelId="{E83F976C-C11B-44C4-9F68-0DC782287B7A}" type="presOf" srcId="{246061A8-1BC5-4A57-A91C-7DB7B7E88A6C}" destId="{C1E861DA-E51F-4484-B4DF-F375B853F3E2}" srcOrd="0" destOrd="0" presId="urn:microsoft.com/office/officeart/2005/8/layout/default"/>
    <dgm:cxn modelId="{F8F04E8E-53EA-48DE-B956-252FA6E1F63F}" type="presOf" srcId="{A6C49A90-DD37-4E24-8AFD-F7BC16C329BC}" destId="{0D36605E-7DD3-495D-AF92-D449F67D1459}" srcOrd="0" destOrd="0" presId="urn:microsoft.com/office/officeart/2005/8/layout/default"/>
    <dgm:cxn modelId="{C80F5E96-274C-474D-8B86-0EE2372F9AAB}" srcId="{70BD0509-C327-427C-BD11-50DFD45DC9CF}" destId="{A6C49A90-DD37-4E24-8AFD-F7BC16C329BC}" srcOrd="3" destOrd="0" parTransId="{6C520024-B9FA-4846-BDA8-45A461010134}" sibTransId="{B5534562-B3C5-4770-8B82-2304F1479621}"/>
    <dgm:cxn modelId="{81E70D99-2EF3-4EF3-95D6-12B2F54DCCF7}" srcId="{70BD0509-C327-427C-BD11-50DFD45DC9CF}" destId="{D81FC688-5158-4D9C-9D7B-D0BD36CE6F12}" srcOrd="5" destOrd="0" parTransId="{F6E10024-6364-4A52-9201-F401C0716D99}" sibTransId="{FA139BCD-99C0-4EE1-900B-5B249A46858C}"/>
    <dgm:cxn modelId="{AAC54A9D-D1BA-4C08-9C6A-28EAE74F1117}" type="presOf" srcId="{F732E3C6-9AA3-4BBB-9357-AF67019861FB}" destId="{39E5910C-763A-421E-ACFA-BF54B7B66C18}" srcOrd="0" destOrd="0" presId="urn:microsoft.com/office/officeart/2005/8/layout/default"/>
    <dgm:cxn modelId="{C85386E4-42A1-4744-9CF2-60BD75B41732}" type="presOf" srcId="{0D436EEF-1AB3-4B2F-B3BB-EF8F71CD4873}" destId="{8C8ED52D-6C0D-4C20-8E45-C08555F8DB1F}" srcOrd="0" destOrd="0" presId="urn:microsoft.com/office/officeart/2005/8/layout/default"/>
    <dgm:cxn modelId="{BD551B20-5B99-4318-A983-BEC0FEC50509}" type="presParOf" srcId="{9E090033-8803-4C19-A92A-B5DC425A0527}" destId="{8C8ED52D-6C0D-4C20-8E45-C08555F8DB1F}" srcOrd="0" destOrd="0" presId="urn:microsoft.com/office/officeart/2005/8/layout/default"/>
    <dgm:cxn modelId="{A28E9D5A-8ADB-40D2-A10E-C83AF9F36EB2}" type="presParOf" srcId="{9E090033-8803-4C19-A92A-B5DC425A0527}" destId="{757316BB-6584-43F2-9FF2-1BA950188DAA}" srcOrd="1" destOrd="0" presId="urn:microsoft.com/office/officeart/2005/8/layout/default"/>
    <dgm:cxn modelId="{7D734BA3-8309-4387-96D3-141ADD5A3B9B}" type="presParOf" srcId="{9E090033-8803-4C19-A92A-B5DC425A0527}" destId="{C1E861DA-E51F-4484-B4DF-F375B853F3E2}" srcOrd="2" destOrd="0" presId="urn:microsoft.com/office/officeart/2005/8/layout/default"/>
    <dgm:cxn modelId="{7CA63578-C48C-4654-8EC0-D7F66D44EAC5}" type="presParOf" srcId="{9E090033-8803-4C19-A92A-B5DC425A0527}" destId="{51920395-ABBA-44BB-BB5F-65BDCDD93E0A}" srcOrd="3" destOrd="0" presId="urn:microsoft.com/office/officeart/2005/8/layout/default"/>
    <dgm:cxn modelId="{8E28F3F6-9B8E-4FA2-9541-9B7509563005}" type="presParOf" srcId="{9E090033-8803-4C19-A92A-B5DC425A0527}" destId="{0B3FED2C-B031-4B6D-9D12-32F8CE813E44}" srcOrd="4" destOrd="0" presId="urn:microsoft.com/office/officeart/2005/8/layout/default"/>
    <dgm:cxn modelId="{9FAD61DC-90BA-425F-A0A6-2144BC05CF5A}" type="presParOf" srcId="{9E090033-8803-4C19-A92A-B5DC425A0527}" destId="{D65A40C7-49F6-487C-B69F-F6C23820871C}" srcOrd="5" destOrd="0" presId="urn:microsoft.com/office/officeart/2005/8/layout/default"/>
    <dgm:cxn modelId="{56BDD181-082C-45BC-BE6E-64A9AE1A037B}" type="presParOf" srcId="{9E090033-8803-4C19-A92A-B5DC425A0527}" destId="{0D36605E-7DD3-495D-AF92-D449F67D1459}" srcOrd="6" destOrd="0" presId="urn:microsoft.com/office/officeart/2005/8/layout/default"/>
    <dgm:cxn modelId="{5C0F2C5A-5662-4168-B7C6-936AC01649F9}" type="presParOf" srcId="{9E090033-8803-4C19-A92A-B5DC425A0527}" destId="{3F1AE98B-785B-4E87-A14D-9EE92B8F53D7}" srcOrd="7" destOrd="0" presId="urn:microsoft.com/office/officeart/2005/8/layout/default"/>
    <dgm:cxn modelId="{7CC82A8F-F42F-4780-B060-76A69D799CE1}" type="presParOf" srcId="{9E090033-8803-4C19-A92A-B5DC425A0527}" destId="{39E5910C-763A-421E-ACFA-BF54B7B66C18}" srcOrd="8" destOrd="0" presId="urn:microsoft.com/office/officeart/2005/8/layout/default"/>
    <dgm:cxn modelId="{14208553-004C-403E-BEE3-A488075D261D}" type="presParOf" srcId="{9E090033-8803-4C19-A92A-B5DC425A0527}" destId="{A76A2483-69C7-4898-B30E-BD018E5543A3}" srcOrd="9" destOrd="0" presId="urn:microsoft.com/office/officeart/2005/8/layout/default"/>
    <dgm:cxn modelId="{CA160C39-9FDC-4CB7-94AD-1E5CB18FA324}" type="presParOf" srcId="{9E090033-8803-4C19-A92A-B5DC425A0527}" destId="{69F337AE-96F2-4929-AFBF-3C05B751C3F0}"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CEA7AD4-3039-4070-B98E-77D030D64A55}" type="doc">
      <dgm:prSet loTypeId="urn:microsoft.com/office/officeart/2005/8/layout/vProcess5" loCatId="process" qsTypeId="urn:microsoft.com/office/officeart/2005/8/quickstyle/simple1" qsCatId="simple" csTypeId="urn:microsoft.com/office/officeart/2005/8/colors/accent2_3" csCatId="accent2" phldr="1"/>
      <dgm:spPr/>
    </dgm:pt>
    <dgm:pt modelId="{71731C5D-1845-4FCF-8030-990932B1E87A}">
      <dgm:prSet phldrT="[Teksts]" custT="1"/>
      <dgm:spPr/>
      <dgm:t>
        <a:bodyPr/>
        <a:lstStyle/>
        <a:p>
          <a:pPr algn="l"/>
          <a:r>
            <a:rPr lang="lv-LV" sz="2800" dirty="0">
              <a:latin typeface="Verdana" panose="020B0604030504040204" pitchFamily="34" charset="0"/>
              <a:ea typeface="Verdana" panose="020B0604030504040204" pitchFamily="34" charset="0"/>
            </a:rPr>
            <a:t>Programmas mērķis</a:t>
          </a:r>
        </a:p>
      </dgm:t>
    </dgm:pt>
    <dgm:pt modelId="{7B2F4ED3-ADA6-4397-A10D-7BEFBBA3D901}" type="parTrans" cxnId="{E4932C75-0166-4404-9F4C-327B43A31EAC}">
      <dgm:prSet/>
      <dgm:spPr/>
      <dgm:t>
        <a:bodyPr/>
        <a:lstStyle/>
        <a:p>
          <a:endParaRPr lang="lv-LV" sz="1400"/>
        </a:p>
      </dgm:t>
    </dgm:pt>
    <dgm:pt modelId="{43C564B1-E38B-4201-B3F7-159124E6506E}" type="sibTrans" cxnId="{E4932C75-0166-4404-9F4C-327B43A31EAC}">
      <dgm:prSet custT="1"/>
      <dgm:spPr/>
      <dgm:t>
        <a:bodyPr/>
        <a:lstStyle/>
        <a:p>
          <a:endParaRPr lang="lv-LV" sz="2000"/>
        </a:p>
      </dgm:t>
    </dgm:pt>
    <dgm:pt modelId="{5B8F6123-7B75-4D21-B25B-B1201C32E853}">
      <dgm:prSet phldrT="[Teksts]" custT="1"/>
      <dgm:spPr/>
      <dgm:t>
        <a:bodyPr/>
        <a:lstStyle/>
        <a:p>
          <a:r>
            <a:rPr lang="lv-LV" sz="2800" dirty="0">
              <a:latin typeface="Verdana" panose="020B0604030504040204" pitchFamily="34" charset="0"/>
              <a:ea typeface="Verdana" panose="020B0604030504040204" pitchFamily="34" charset="0"/>
            </a:rPr>
            <a:t>Pamatnosacījumi</a:t>
          </a:r>
        </a:p>
      </dgm:t>
    </dgm:pt>
    <dgm:pt modelId="{CC24AC97-01EA-41AA-9725-7511B07377D9}" type="parTrans" cxnId="{9229BE38-8F55-436B-B6A9-A563D63FC5EF}">
      <dgm:prSet/>
      <dgm:spPr/>
      <dgm:t>
        <a:bodyPr/>
        <a:lstStyle/>
        <a:p>
          <a:endParaRPr lang="lv-LV" sz="1400"/>
        </a:p>
      </dgm:t>
    </dgm:pt>
    <dgm:pt modelId="{D505F19B-54AC-4FE3-BCE3-ADC6F6CEDF2E}" type="sibTrans" cxnId="{9229BE38-8F55-436B-B6A9-A563D63FC5EF}">
      <dgm:prSet custT="1"/>
      <dgm:spPr/>
      <dgm:t>
        <a:bodyPr/>
        <a:lstStyle/>
        <a:p>
          <a:endParaRPr lang="lv-LV" sz="2000"/>
        </a:p>
      </dgm:t>
    </dgm:pt>
    <dgm:pt modelId="{39725474-31E0-45CA-B26B-9CF9678299FF}">
      <dgm:prSet custT="1"/>
      <dgm:spPr/>
      <dgm:t>
        <a:bodyPr/>
        <a:lstStyle/>
        <a:p>
          <a:pPr algn="l"/>
          <a:r>
            <a:rPr lang="lv-LV" sz="2800" dirty="0">
              <a:latin typeface="Verdana" panose="020B0604030504040204" pitchFamily="34" charset="0"/>
              <a:ea typeface="Verdana" panose="020B0604030504040204" pitchFamily="34" charset="0"/>
            </a:rPr>
            <a:t>Attiecināmās izmaksas</a:t>
          </a:r>
        </a:p>
      </dgm:t>
    </dgm:pt>
    <dgm:pt modelId="{1B8EE248-0F30-4E1A-A107-4E70D2144A80}" type="parTrans" cxnId="{00425F05-AB11-4236-BA58-19530777EDBD}">
      <dgm:prSet/>
      <dgm:spPr/>
      <dgm:t>
        <a:bodyPr/>
        <a:lstStyle/>
        <a:p>
          <a:endParaRPr lang="lv-LV" sz="1400"/>
        </a:p>
      </dgm:t>
    </dgm:pt>
    <dgm:pt modelId="{51D2CBA1-D6EC-432F-A397-33BCB387EC0C}" type="sibTrans" cxnId="{00425F05-AB11-4236-BA58-19530777EDBD}">
      <dgm:prSet custT="1"/>
      <dgm:spPr/>
      <dgm:t>
        <a:bodyPr/>
        <a:lstStyle/>
        <a:p>
          <a:endParaRPr lang="lv-LV" sz="2000"/>
        </a:p>
      </dgm:t>
    </dgm:pt>
    <dgm:pt modelId="{F229DA3D-6DFB-4BA5-BCC4-14A37261D5E4}">
      <dgm:prSet custT="1"/>
      <dgm:spPr/>
      <dgm:t>
        <a:bodyPr/>
        <a:lstStyle/>
        <a:p>
          <a:pPr algn="l"/>
          <a:r>
            <a:rPr lang="lv-LV" sz="2800" b="0" dirty="0">
              <a:solidFill>
                <a:schemeClr val="bg1"/>
              </a:solidFill>
              <a:latin typeface="Verdana" panose="020B0604030504040204" pitchFamily="34" charset="0"/>
              <a:ea typeface="Verdana" panose="020B0604030504040204" pitchFamily="34" charset="0"/>
            </a:rPr>
            <a:t>Ieteikumi projekta sagatavošanai</a:t>
          </a:r>
        </a:p>
      </dgm:t>
    </dgm:pt>
    <dgm:pt modelId="{1611F273-0C4F-4FF9-9FD6-A04C32A0F0CA}" type="parTrans" cxnId="{CA7A7E8B-AFAD-4915-B524-B57081EE0B85}">
      <dgm:prSet/>
      <dgm:spPr/>
      <dgm:t>
        <a:bodyPr/>
        <a:lstStyle/>
        <a:p>
          <a:endParaRPr lang="lv-LV" sz="1400"/>
        </a:p>
      </dgm:t>
    </dgm:pt>
    <dgm:pt modelId="{16DC10B3-3A9B-4157-8094-CBB96AED20A0}" type="sibTrans" cxnId="{CA7A7E8B-AFAD-4915-B524-B57081EE0B85}">
      <dgm:prSet/>
      <dgm:spPr/>
      <dgm:t>
        <a:bodyPr/>
        <a:lstStyle/>
        <a:p>
          <a:endParaRPr lang="lv-LV" sz="1400"/>
        </a:p>
      </dgm:t>
    </dgm:pt>
    <dgm:pt modelId="{1396E13A-2A55-4743-955C-BF1E4ED95C6F}" type="pres">
      <dgm:prSet presAssocID="{8CEA7AD4-3039-4070-B98E-77D030D64A55}" presName="outerComposite" presStyleCnt="0">
        <dgm:presLayoutVars>
          <dgm:chMax val="5"/>
          <dgm:dir/>
          <dgm:resizeHandles val="exact"/>
        </dgm:presLayoutVars>
      </dgm:prSet>
      <dgm:spPr/>
    </dgm:pt>
    <dgm:pt modelId="{1BE8E1FB-F235-4EAD-964C-1D9BB2C0A260}" type="pres">
      <dgm:prSet presAssocID="{8CEA7AD4-3039-4070-B98E-77D030D64A55}" presName="dummyMaxCanvas" presStyleCnt="0">
        <dgm:presLayoutVars/>
      </dgm:prSet>
      <dgm:spPr/>
    </dgm:pt>
    <dgm:pt modelId="{DD76000F-53CB-4625-A7EB-BD626628E637}" type="pres">
      <dgm:prSet presAssocID="{8CEA7AD4-3039-4070-B98E-77D030D64A55}" presName="FourNodes_1" presStyleLbl="node1" presStyleIdx="0" presStyleCnt="4">
        <dgm:presLayoutVars>
          <dgm:bulletEnabled val="1"/>
        </dgm:presLayoutVars>
      </dgm:prSet>
      <dgm:spPr/>
    </dgm:pt>
    <dgm:pt modelId="{6625A414-81F1-4813-81F9-6E2B9BAD3A3B}" type="pres">
      <dgm:prSet presAssocID="{8CEA7AD4-3039-4070-B98E-77D030D64A55}" presName="FourNodes_2" presStyleLbl="node1" presStyleIdx="1" presStyleCnt="4">
        <dgm:presLayoutVars>
          <dgm:bulletEnabled val="1"/>
        </dgm:presLayoutVars>
      </dgm:prSet>
      <dgm:spPr/>
    </dgm:pt>
    <dgm:pt modelId="{5D23851D-7051-4466-A680-3AFE40F24727}" type="pres">
      <dgm:prSet presAssocID="{8CEA7AD4-3039-4070-B98E-77D030D64A55}" presName="FourNodes_3" presStyleLbl="node1" presStyleIdx="2" presStyleCnt="4">
        <dgm:presLayoutVars>
          <dgm:bulletEnabled val="1"/>
        </dgm:presLayoutVars>
      </dgm:prSet>
      <dgm:spPr/>
    </dgm:pt>
    <dgm:pt modelId="{3034C099-6F61-451F-AE8A-267BF21D3F06}" type="pres">
      <dgm:prSet presAssocID="{8CEA7AD4-3039-4070-B98E-77D030D64A55}" presName="FourNodes_4" presStyleLbl="node1" presStyleIdx="3" presStyleCnt="4">
        <dgm:presLayoutVars>
          <dgm:bulletEnabled val="1"/>
        </dgm:presLayoutVars>
      </dgm:prSet>
      <dgm:spPr/>
    </dgm:pt>
    <dgm:pt modelId="{10271FF9-0916-4F47-AEC1-58332DEC09DD}" type="pres">
      <dgm:prSet presAssocID="{8CEA7AD4-3039-4070-B98E-77D030D64A55}" presName="FourConn_1-2" presStyleLbl="fgAccFollowNode1" presStyleIdx="0" presStyleCnt="3">
        <dgm:presLayoutVars>
          <dgm:bulletEnabled val="1"/>
        </dgm:presLayoutVars>
      </dgm:prSet>
      <dgm:spPr/>
    </dgm:pt>
    <dgm:pt modelId="{1A0F16B4-F024-48F2-A34D-01AA6DD92F12}" type="pres">
      <dgm:prSet presAssocID="{8CEA7AD4-3039-4070-B98E-77D030D64A55}" presName="FourConn_2-3" presStyleLbl="fgAccFollowNode1" presStyleIdx="1" presStyleCnt="3">
        <dgm:presLayoutVars>
          <dgm:bulletEnabled val="1"/>
        </dgm:presLayoutVars>
      </dgm:prSet>
      <dgm:spPr/>
    </dgm:pt>
    <dgm:pt modelId="{C212D5D3-2565-4865-9F2D-CBA595E0B58E}" type="pres">
      <dgm:prSet presAssocID="{8CEA7AD4-3039-4070-B98E-77D030D64A55}" presName="FourConn_3-4" presStyleLbl="fgAccFollowNode1" presStyleIdx="2" presStyleCnt="3">
        <dgm:presLayoutVars>
          <dgm:bulletEnabled val="1"/>
        </dgm:presLayoutVars>
      </dgm:prSet>
      <dgm:spPr/>
    </dgm:pt>
    <dgm:pt modelId="{E41367A6-62AC-4A06-9DAB-3727411AEF2F}" type="pres">
      <dgm:prSet presAssocID="{8CEA7AD4-3039-4070-B98E-77D030D64A55}" presName="FourNodes_1_text" presStyleLbl="node1" presStyleIdx="3" presStyleCnt="4">
        <dgm:presLayoutVars>
          <dgm:bulletEnabled val="1"/>
        </dgm:presLayoutVars>
      </dgm:prSet>
      <dgm:spPr/>
    </dgm:pt>
    <dgm:pt modelId="{A7B7112F-D72D-4039-A233-E749BC331D82}" type="pres">
      <dgm:prSet presAssocID="{8CEA7AD4-3039-4070-B98E-77D030D64A55}" presName="FourNodes_2_text" presStyleLbl="node1" presStyleIdx="3" presStyleCnt="4">
        <dgm:presLayoutVars>
          <dgm:bulletEnabled val="1"/>
        </dgm:presLayoutVars>
      </dgm:prSet>
      <dgm:spPr/>
    </dgm:pt>
    <dgm:pt modelId="{90C42D4B-A2A0-4F1D-BC3B-164BF3F26AB8}" type="pres">
      <dgm:prSet presAssocID="{8CEA7AD4-3039-4070-B98E-77D030D64A55}" presName="FourNodes_3_text" presStyleLbl="node1" presStyleIdx="3" presStyleCnt="4">
        <dgm:presLayoutVars>
          <dgm:bulletEnabled val="1"/>
        </dgm:presLayoutVars>
      </dgm:prSet>
      <dgm:spPr/>
    </dgm:pt>
    <dgm:pt modelId="{8D2B5893-6E36-4481-BB12-DF969BED7E0D}" type="pres">
      <dgm:prSet presAssocID="{8CEA7AD4-3039-4070-B98E-77D030D64A55}" presName="FourNodes_4_text" presStyleLbl="node1" presStyleIdx="3" presStyleCnt="4">
        <dgm:presLayoutVars>
          <dgm:bulletEnabled val="1"/>
        </dgm:presLayoutVars>
      </dgm:prSet>
      <dgm:spPr/>
    </dgm:pt>
  </dgm:ptLst>
  <dgm:cxnLst>
    <dgm:cxn modelId="{99F56900-CF1E-41BB-8666-92CA786411E1}" type="presOf" srcId="{71731C5D-1845-4FCF-8030-990932B1E87A}" destId="{E41367A6-62AC-4A06-9DAB-3727411AEF2F}" srcOrd="1" destOrd="0" presId="urn:microsoft.com/office/officeart/2005/8/layout/vProcess5"/>
    <dgm:cxn modelId="{00425F05-AB11-4236-BA58-19530777EDBD}" srcId="{8CEA7AD4-3039-4070-B98E-77D030D64A55}" destId="{39725474-31E0-45CA-B26B-9CF9678299FF}" srcOrd="2" destOrd="0" parTransId="{1B8EE248-0F30-4E1A-A107-4E70D2144A80}" sibTransId="{51D2CBA1-D6EC-432F-A397-33BCB387EC0C}"/>
    <dgm:cxn modelId="{6B4D010E-E9B9-4BE3-8707-9BD64C7A3E11}" type="presOf" srcId="{F229DA3D-6DFB-4BA5-BCC4-14A37261D5E4}" destId="{8D2B5893-6E36-4481-BB12-DF969BED7E0D}" srcOrd="1" destOrd="0" presId="urn:microsoft.com/office/officeart/2005/8/layout/vProcess5"/>
    <dgm:cxn modelId="{A424C011-788E-434B-ACAB-F6C7BD32A0FC}" type="presOf" srcId="{39725474-31E0-45CA-B26B-9CF9678299FF}" destId="{5D23851D-7051-4466-A680-3AFE40F24727}" srcOrd="0" destOrd="0" presId="urn:microsoft.com/office/officeart/2005/8/layout/vProcess5"/>
    <dgm:cxn modelId="{8922CE18-52DF-4A1C-BF11-72046471C6ED}" type="presOf" srcId="{39725474-31E0-45CA-B26B-9CF9678299FF}" destId="{90C42D4B-A2A0-4F1D-BC3B-164BF3F26AB8}" srcOrd="1" destOrd="0" presId="urn:microsoft.com/office/officeart/2005/8/layout/vProcess5"/>
    <dgm:cxn modelId="{E5FD9329-E12D-44C4-8845-5FFF5588498C}" type="presOf" srcId="{5B8F6123-7B75-4D21-B25B-B1201C32E853}" destId="{A7B7112F-D72D-4039-A233-E749BC331D82}" srcOrd="1" destOrd="0" presId="urn:microsoft.com/office/officeart/2005/8/layout/vProcess5"/>
    <dgm:cxn modelId="{9229BE38-8F55-436B-B6A9-A563D63FC5EF}" srcId="{8CEA7AD4-3039-4070-B98E-77D030D64A55}" destId="{5B8F6123-7B75-4D21-B25B-B1201C32E853}" srcOrd="1" destOrd="0" parTransId="{CC24AC97-01EA-41AA-9725-7511B07377D9}" sibTransId="{D505F19B-54AC-4FE3-BCE3-ADC6F6CEDF2E}"/>
    <dgm:cxn modelId="{E4932C75-0166-4404-9F4C-327B43A31EAC}" srcId="{8CEA7AD4-3039-4070-B98E-77D030D64A55}" destId="{71731C5D-1845-4FCF-8030-990932B1E87A}" srcOrd="0" destOrd="0" parTransId="{7B2F4ED3-ADA6-4397-A10D-7BEFBBA3D901}" sibTransId="{43C564B1-E38B-4201-B3F7-159124E6506E}"/>
    <dgm:cxn modelId="{8CF60659-BD13-48DA-845A-46FE0269D463}" type="presOf" srcId="{5B8F6123-7B75-4D21-B25B-B1201C32E853}" destId="{6625A414-81F1-4813-81F9-6E2B9BAD3A3B}" srcOrd="0" destOrd="0" presId="urn:microsoft.com/office/officeart/2005/8/layout/vProcess5"/>
    <dgm:cxn modelId="{9E8D2E7B-8C05-47BA-98FC-DE593942D39C}" type="presOf" srcId="{F229DA3D-6DFB-4BA5-BCC4-14A37261D5E4}" destId="{3034C099-6F61-451F-AE8A-267BF21D3F06}" srcOrd="0" destOrd="0" presId="urn:microsoft.com/office/officeart/2005/8/layout/vProcess5"/>
    <dgm:cxn modelId="{1D1A747D-AD80-43D4-863D-6787D57570D9}" type="presOf" srcId="{8CEA7AD4-3039-4070-B98E-77D030D64A55}" destId="{1396E13A-2A55-4743-955C-BF1E4ED95C6F}" srcOrd="0" destOrd="0" presId="urn:microsoft.com/office/officeart/2005/8/layout/vProcess5"/>
    <dgm:cxn modelId="{CA7A7E8B-AFAD-4915-B524-B57081EE0B85}" srcId="{8CEA7AD4-3039-4070-B98E-77D030D64A55}" destId="{F229DA3D-6DFB-4BA5-BCC4-14A37261D5E4}" srcOrd="3" destOrd="0" parTransId="{1611F273-0C4F-4FF9-9FD6-A04C32A0F0CA}" sibTransId="{16DC10B3-3A9B-4157-8094-CBB96AED20A0}"/>
    <dgm:cxn modelId="{7B615893-20BB-4448-8E0C-72B104FF761F}" type="presOf" srcId="{51D2CBA1-D6EC-432F-A397-33BCB387EC0C}" destId="{C212D5D3-2565-4865-9F2D-CBA595E0B58E}" srcOrd="0" destOrd="0" presId="urn:microsoft.com/office/officeart/2005/8/layout/vProcess5"/>
    <dgm:cxn modelId="{4D875596-4168-420A-AD8D-88C3973EDEE4}" type="presOf" srcId="{D505F19B-54AC-4FE3-BCE3-ADC6F6CEDF2E}" destId="{1A0F16B4-F024-48F2-A34D-01AA6DD92F12}" srcOrd="0" destOrd="0" presId="urn:microsoft.com/office/officeart/2005/8/layout/vProcess5"/>
    <dgm:cxn modelId="{08380DB7-3E94-4BB8-AE93-CA3AF8764FDF}" type="presOf" srcId="{43C564B1-E38B-4201-B3F7-159124E6506E}" destId="{10271FF9-0916-4F47-AEC1-58332DEC09DD}" srcOrd="0" destOrd="0" presId="urn:microsoft.com/office/officeart/2005/8/layout/vProcess5"/>
    <dgm:cxn modelId="{B0E63CE2-0C8D-4190-9503-2CD4CC038821}" type="presOf" srcId="{71731C5D-1845-4FCF-8030-990932B1E87A}" destId="{DD76000F-53CB-4625-A7EB-BD626628E637}" srcOrd="0" destOrd="0" presId="urn:microsoft.com/office/officeart/2005/8/layout/vProcess5"/>
    <dgm:cxn modelId="{516E9ECD-6A8C-4023-9122-33C579DFC52B}" type="presParOf" srcId="{1396E13A-2A55-4743-955C-BF1E4ED95C6F}" destId="{1BE8E1FB-F235-4EAD-964C-1D9BB2C0A260}" srcOrd="0" destOrd="0" presId="urn:microsoft.com/office/officeart/2005/8/layout/vProcess5"/>
    <dgm:cxn modelId="{24139095-92BE-4776-8BF3-9C4EF91FFB1C}" type="presParOf" srcId="{1396E13A-2A55-4743-955C-BF1E4ED95C6F}" destId="{DD76000F-53CB-4625-A7EB-BD626628E637}" srcOrd="1" destOrd="0" presId="urn:microsoft.com/office/officeart/2005/8/layout/vProcess5"/>
    <dgm:cxn modelId="{B7CF4666-E3EE-42BA-9611-A54381038004}" type="presParOf" srcId="{1396E13A-2A55-4743-955C-BF1E4ED95C6F}" destId="{6625A414-81F1-4813-81F9-6E2B9BAD3A3B}" srcOrd="2" destOrd="0" presId="urn:microsoft.com/office/officeart/2005/8/layout/vProcess5"/>
    <dgm:cxn modelId="{29DF720F-479F-41CF-81D5-A6A0A52F2285}" type="presParOf" srcId="{1396E13A-2A55-4743-955C-BF1E4ED95C6F}" destId="{5D23851D-7051-4466-A680-3AFE40F24727}" srcOrd="3" destOrd="0" presId="urn:microsoft.com/office/officeart/2005/8/layout/vProcess5"/>
    <dgm:cxn modelId="{C036CBD8-F9A2-48D2-A870-8115AA61E310}" type="presParOf" srcId="{1396E13A-2A55-4743-955C-BF1E4ED95C6F}" destId="{3034C099-6F61-451F-AE8A-267BF21D3F06}" srcOrd="4" destOrd="0" presId="urn:microsoft.com/office/officeart/2005/8/layout/vProcess5"/>
    <dgm:cxn modelId="{C3B6BEC7-B47A-467E-8750-CBAA088ACF26}" type="presParOf" srcId="{1396E13A-2A55-4743-955C-BF1E4ED95C6F}" destId="{10271FF9-0916-4F47-AEC1-58332DEC09DD}" srcOrd="5" destOrd="0" presId="urn:microsoft.com/office/officeart/2005/8/layout/vProcess5"/>
    <dgm:cxn modelId="{F831C4E1-C718-44C0-A1F5-F585065A797D}" type="presParOf" srcId="{1396E13A-2A55-4743-955C-BF1E4ED95C6F}" destId="{1A0F16B4-F024-48F2-A34D-01AA6DD92F12}" srcOrd="6" destOrd="0" presId="urn:microsoft.com/office/officeart/2005/8/layout/vProcess5"/>
    <dgm:cxn modelId="{4C434D63-C82F-4082-A49A-8CD7B07066DD}" type="presParOf" srcId="{1396E13A-2A55-4743-955C-BF1E4ED95C6F}" destId="{C212D5D3-2565-4865-9F2D-CBA595E0B58E}" srcOrd="7" destOrd="0" presId="urn:microsoft.com/office/officeart/2005/8/layout/vProcess5"/>
    <dgm:cxn modelId="{87F09109-295B-47F3-B4B5-711734BB1975}" type="presParOf" srcId="{1396E13A-2A55-4743-955C-BF1E4ED95C6F}" destId="{E41367A6-62AC-4A06-9DAB-3727411AEF2F}" srcOrd="8" destOrd="0" presId="urn:microsoft.com/office/officeart/2005/8/layout/vProcess5"/>
    <dgm:cxn modelId="{4CE1136B-BA00-493E-A5B2-CA53AB6FFDFD}" type="presParOf" srcId="{1396E13A-2A55-4743-955C-BF1E4ED95C6F}" destId="{A7B7112F-D72D-4039-A233-E749BC331D82}" srcOrd="9" destOrd="0" presId="urn:microsoft.com/office/officeart/2005/8/layout/vProcess5"/>
    <dgm:cxn modelId="{5E2CD405-E8D0-49F8-A5E6-2CB2E35CB8E9}" type="presParOf" srcId="{1396E13A-2A55-4743-955C-BF1E4ED95C6F}" destId="{90C42D4B-A2A0-4F1D-BC3B-164BF3F26AB8}" srcOrd="10" destOrd="0" presId="urn:microsoft.com/office/officeart/2005/8/layout/vProcess5"/>
    <dgm:cxn modelId="{CD8AEEC9-FE6A-4547-A73B-8863E083E751}" type="presParOf" srcId="{1396E13A-2A55-4743-955C-BF1E4ED95C6F}" destId="{8D2B5893-6E36-4481-BB12-DF969BED7E0D}"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83E15F-6ADE-4FDF-908A-F8A08B8812E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lv-LV"/>
        </a:p>
      </dgm:t>
    </dgm:pt>
    <dgm:pt modelId="{2710B21A-9214-48D4-88E6-CCE4B91DE3EB}">
      <dgm:prSet custT="1"/>
      <dgm:spPr>
        <a:noFill/>
        <a:ln>
          <a:noFill/>
        </a:ln>
      </dgm:spPr>
      <dgm:t>
        <a:bodyPr/>
        <a:lstStyle/>
        <a:p>
          <a:r>
            <a:rPr lang="lv-LV" sz="2800" dirty="0">
              <a:solidFill>
                <a:srgbClr val="800024"/>
              </a:solidFill>
              <a:latin typeface="Verdana" panose="020B0604030504040204" pitchFamily="34" charset="0"/>
              <a:ea typeface="Verdana" panose="020B0604030504040204" pitchFamily="34" charset="0"/>
            </a:rPr>
            <a:t>veicināt latviešu valodas lietojumu Ukrainas civiliedzīvotāju vidū, nodrošinot bezmaksas latviešu valodas mācības, sākot no A1 valodas prasmes līmeņa un atbilstoši sākotnējam valodas prasmes līmenim, pieaugušajiem Ukrainas civiliedzīvotājiem, t.sk. arī nepilngadīgajiem Ukrainas civiliedzīvotājiem ar iegūtu vidējo izglītību, vismaz 120 akadēmisko stundu apmērā, visos Latvijas reģionos</a:t>
          </a:r>
          <a:endParaRPr lang="lv-LV" sz="2800" dirty="0">
            <a:solidFill>
              <a:srgbClr val="800024"/>
            </a:solidFill>
            <a:latin typeface="Verdana" panose="020B0604030504040204" pitchFamily="34" charset="0"/>
            <a:ea typeface="Verdana" panose="020B0604030504040204" pitchFamily="34" charset="0"/>
            <a:cs typeface="+mn-lt"/>
          </a:endParaRPr>
        </a:p>
      </dgm:t>
    </dgm:pt>
    <dgm:pt modelId="{18DF614F-FCB4-4FB8-8143-B85E5B7634B1}" type="parTrans" cxnId="{91E12BCA-2DF9-441D-A773-FD15E6A58149}">
      <dgm:prSet/>
      <dgm:spPr/>
      <dgm:t>
        <a:bodyPr/>
        <a:lstStyle/>
        <a:p>
          <a:endParaRPr lang="lv-LV">
            <a:solidFill>
              <a:schemeClr val="bg1"/>
            </a:solidFill>
          </a:endParaRPr>
        </a:p>
      </dgm:t>
    </dgm:pt>
    <dgm:pt modelId="{06CCE1CE-005F-422E-B4AB-B766FA8A70EA}" type="sibTrans" cxnId="{91E12BCA-2DF9-441D-A773-FD15E6A58149}">
      <dgm:prSet/>
      <dgm:spPr/>
      <dgm:t>
        <a:bodyPr/>
        <a:lstStyle/>
        <a:p>
          <a:endParaRPr lang="lv-LV">
            <a:solidFill>
              <a:schemeClr val="bg1"/>
            </a:solidFill>
          </a:endParaRPr>
        </a:p>
      </dgm:t>
    </dgm:pt>
    <dgm:pt modelId="{EF03D92E-770D-461C-9FA0-45C0E729D9E8}" type="pres">
      <dgm:prSet presAssocID="{4883E15F-6ADE-4FDF-908A-F8A08B8812EE}" presName="diagram" presStyleCnt="0">
        <dgm:presLayoutVars>
          <dgm:dir/>
          <dgm:resizeHandles val="exact"/>
        </dgm:presLayoutVars>
      </dgm:prSet>
      <dgm:spPr/>
    </dgm:pt>
    <dgm:pt modelId="{E82C859E-90B9-4BDE-B7E4-A83728CB4020}" type="pres">
      <dgm:prSet presAssocID="{2710B21A-9214-48D4-88E6-CCE4B91DE3EB}" presName="node" presStyleLbl="node1" presStyleIdx="0" presStyleCnt="1" custScaleX="124121" custScaleY="80240" custLinFactNeighborX="122" custLinFactNeighborY="-24713">
        <dgm:presLayoutVars>
          <dgm:bulletEnabled val="1"/>
        </dgm:presLayoutVars>
      </dgm:prSet>
      <dgm:spPr/>
    </dgm:pt>
  </dgm:ptLst>
  <dgm:cxnLst>
    <dgm:cxn modelId="{5B98EA74-6B4E-418F-948D-A42A1CFABEE5}" type="presOf" srcId="{2710B21A-9214-48D4-88E6-CCE4B91DE3EB}" destId="{E82C859E-90B9-4BDE-B7E4-A83728CB4020}" srcOrd="0" destOrd="0" presId="urn:microsoft.com/office/officeart/2005/8/layout/default"/>
    <dgm:cxn modelId="{97CE2985-6DAC-4AAB-80B1-20DBFD9C31E9}" type="presOf" srcId="{4883E15F-6ADE-4FDF-908A-F8A08B8812EE}" destId="{EF03D92E-770D-461C-9FA0-45C0E729D9E8}" srcOrd="0" destOrd="0" presId="urn:microsoft.com/office/officeart/2005/8/layout/default"/>
    <dgm:cxn modelId="{91E12BCA-2DF9-441D-A773-FD15E6A58149}" srcId="{4883E15F-6ADE-4FDF-908A-F8A08B8812EE}" destId="{2710B21A-9214-48D4-88E6-CCE4B91DE3EB}" srcOrd="0" destOrd="0" parTransId="{18DF614F-FCB4-4FB8-8143-B85E5B7634B1}" sibTransId="{06CCE1CE-005F-422E-B4AB-B766FA8A70EA}"/>
    <dgm:cxn modelId="{708E7111-423B-4B02-AC74-5CA03207342D}" type="presParOf" srcId="{EF03D92E-770D-461C-9FA0-45C0E729D9E8}" destId="{E82C859E-90B9-4BDE-B7E4-A83728CB4020}" srcOrd="0" destOrd="0" presId="urn:microsoft.com/office/officeart/2005/8/layout/default"/>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EA7AD4-3039-4070-B98E-77D030D64A55}" type="doc">
      <dgm:prSet loTypeId="urn:microsoft.com/office/officeart/2005/8/layout/vProcess5" loCatId="process" qsTypeId="urn:microsoft.com/office/officeart/2005/8/quickstyle/simple1" qsCatId="simple" csTypeId="urn:microsoft.com/office/officeart/2005/8/colors/accent2_3" csCatId="accent2" phldr="1"/>
      <dgm:spPr/>
      <dgm:t>
        <a:bodyPr/>
        <a:lstStyle/>
        <a:p>
          <a:endParaRPr lang="lv-LV"/>
        </a:p>
      </dgm:t>
    </dgm:pt>
    <dgm:pt modelId="{1396E13A-2A55-4743-955C-BF1E4ED95C6F}" type="pres">
      <dgm:prSet presAssocID="{8CEA7AD4-3039-4070-B98E-77D030D64A55}" presName="outerComposite" presStyleCnt="0">
        <dgm:presLayoutVars>
          <dgm:chMax val="5"/>
          <dgm:dir/>
          <dgm:resizeHandles val="exact"/>
        </dgm:presLayoutVars>
      </dgm:prSet>
      <dgm:spPr/>
    </dgm:pt>
    <dgm:pt modelId="{1BE8E1FB-F235-4EAD-964C-1D9BB2C0A260}" type="pres">
      <dgm:prSet presAssocID="{8CEA7AD4-3039-4070-B98E-77D030D64A55}" presName="dummyMaxCanvas" presStyleCnt="0">
        <dgm:presLayoutVars/>
      </dgm:prSet>
      <dgm:spPr/>
    </dgm:pt>
  </dgm:ptLst>
  <dgm:cxnLst>
    <dgm:cxn modelId="{1D1A747D-AD80-43D4-863D-6787D57570D9}" type="presOf" srcId="{8CEA7AD4-3039-4070-B98E-77D030D64A55}" destId="{1396E13A-2A55-4743-955C-BF1E4ED95C6F}" srcOrd="0" destOrd="0" presId="urn:microsoft.com/office/officeart/2005/8/layout/vProcess5"/>
    <dgm:cxn modelId="{516E9ECD-6A8C-4023-9122-33C579DFC52B}" type="presParOf" srcId="{1396E13A-2A55-4743-955C-BF1E4ED95C6F}" destId="{1BE8E1FB-F235-4EAD-964C-1D9BB2C0A260}" srcOrd="0"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847A34-EFEB-4381-9CC9-B4D54CEF506D}" type="doc">
      <dgm:prSet loTypeId="urn:microsoft.com/office/officeart/2005/8/layout/pList2" loCatId="list" qsTypeId="urn:microsoft.com/office/officeart/2005/8/quickstyle/simple1" qsCatId="simple" csTypeId="urn:microsoft.com/office/officeart/2005/8/colors/accent2_3" csCatId="accent2" phldr="1"/>
      <dgm:spPr/>
      <dgm:t>
        <a:bodyPr/>
        <a:lstStyle/>
        <a:p>
          <a:endParaRPr lang="lv-LV"/>
        </a:p>
      </dgm:t>
    </dgm:pt>
    <dgm:pt modelId="{6FACAC93-D29D-4773-B197-17769EB01611}">
      <dgm:prSet phldrT="[Teksts]" custT="1"/>
      <dgm:spPr/>
      <dgm:t>
        <a:bodyPr/>
        <a:lstStyle/>
        <a:p>
          <a:pPr>
            <a:lnSpc>
              <a:spcPct val="90000"/>
            </a:lnSpc>
            <a:spcAft>
              <a:spcPct val="35000"/>
            </a:spcAft>
          </a:pPr>
          <a:r>
            <a:rPr lang="lv-LV" sz="2000" b="1" dirty="0">
              <a:latin typeface="Verdana" panose="020B0604030504040204" pitchFamily="34" charset="0"/>
              <a:ea typeface="Verdana" panose="020B0604030504040204" pitchFamily="34" charset="0"/>
            </a:rPr>
            <a:t>100% programmas finansējums</a:t>
          </a:r>
        </a:p>
        <a:p>
          <a:pPr>
            <a:lnSpc>
              <a:spcPct val="90000"/>
            </a:lnSpc>
            <a:spcAft>
              <a:spcPct val="35000"/>
            </a:spcAft>
          </a:pPr>
          <a:r>
            <a:rPr lang="lv-LV" sz="1600" b="0" dirty="0">
              <a:latin typeface="Verdana" panose="020B0604030504040204" pitchFamily="34" charset="0"/>
              <a:ea typeface="Verdana" panose="020B0604030504040204" pitchFamily="34" charset="0"/>
            </a:rPr>
            <a:t>Vienam finansējuma saņēmējam nav ierobežots </a:t>
          </a:r>
          <a:r>
            <a:rPr lang="lv-LV" sz="1800" b="0" dirty="0">
              <a:latin typeface="Verdana" panose="020B0604030504040204" pitchFamily="34" charset="0"/>
              <a:ea typeface="Verdana" panose="020B0604030504040204" pitchFamily="34" charset="0"/>
            </a:rPr>
            <a:t>pieejamā finansējuma apmērs</a:t>
          </a:r>
        </a:p>
        <a:p>
          <a:pPr>
            <a:lnSpc>
              <a:spcPct val="90000"/>
            </a:lnSpc>
            <a:spcAft>
              <a:spcPct val="35000"/>
            </a:spcAft>
          </a:pPr>
          <a:endParaRPr lang="lv-LV" sz="1800" b="1" dirty="0">
            <a:latin typeface="Verdana" panose="020B0604030504040204" pitchFamily="34" charset="0"/>
            <a:ea typeface="Verdana" panose="020B0604030504040204" pitchFamily="34" charset="0"/>
          </a:endParaRPr>
        </a:p>
        <a:p>
          <a:pPr>
            <a:lnSpc>
              <a:spcPct val="90000"/>
            </a:lnSpc>
            <a:spcAft>
              <a:spcPct val="35000"/>
            </a:spcAft>
          </a:pPr>
          <a:endParaRPr lang="lv-LV" sz="1000" dirty="0">
            <a:latin typeface="Verdana" panose="020B0604030504040204" pitchFamily="34" charset="0"/>
            <a:ea typeface="Verdana" panose="020B0604030504040204" pitchFamily="34" charset="0"/>
          </a:endParaRPr>
        </a:p>
      </dgm:t>
    </dgm:pt>
    <dgm:pt modelId="{7E476122-E439-4F07-AC44-3CB0B0E6C58A}" type="parTrans" cxnId="{34E7464E-E923-415C-8C5D-6BE68AA412C8}">
      <dgm:prSet/>
      <dgm:spPr/>
      <dgm:t>
        <a:bodyPr/>
        <a:lstStyle/>
        <a:p>
          <a:endParaRPr lang="lv-LV" sz="1800">
            <a:latin typeface="Verdana" panose="020B0604030504040204" pitchFamily="34" charset="0"/>
            <a:ea typeface="Verdana" panose="020B0604030504040204" pitchFamily="34" charset="0"/>
          </a:endParaRPr>
        </a:p>
      </dgm:t>
    </dgm:pt>
    <dgm:pt modelId="{B4BEA8DB-D65E-41DD-8061-E4DA68B0748B}" type="sibTrans" cxnId="{34E7464E-E923-415C-8C5D-6BE68AA412C8}">
      <dgm:prSet/>
      <dgm:spPr/>
      <dgm:t>
        <a:bodyPr/>
        <a:lstStyle/>
        <a:p>
          <a:endParaRPr lang="lv-LV" sz="1800">
            <a:latin typeface="Verdana" panose="020B0604030504040204" pitchFamily="34" charset="0"/>
            <a:ea typeface="Verdana" panose="020B0604030504040204" pitchFamily="34" charset="0"/>
          </a:endParaRPr>
        </a:p>
      </dgm:t>
    </dgm:pt>
    <dgm:pt modelId="{14DF1E5E-477F-4F4C-8994-15F46D8E78B7}">
      <dgm:prSet phldrT="[Teksts]" custT="1"/>
      <dgm:spPr/>
      <dgm:t>
        <a:bodyPr tIns="324000"/>
        <a:lstStyle/>
        <a:p>
          <a:pPr>
            <a:spcAft>
              <a:spcPts val="1800"/>
            </a:spcAft>
          </a:pPr>
          <a:r>
            <a:rPr lang="lv-LV" sz="1800" b="1" dirty="0">
              <a:latin typeface="Verdana" panose="020B0604030504040204" pitchFamily="34" charset="0"/>
              <a:ea typeface="Verdana" panose="020B0604030504040204" pitchFamily="34" charset="0"/>
            </a:rPr>
            <a:t>Projekta periods </a:t>
          </a:r>
        </a:p>
        <a:p>
          <a:pPr>
            <a:spcAft>
              <a:spcPts val="0"/>
            </a:spcAft>
          </a:pPr>
          <a:r>
            <a:rPr lang="lv-LV" sz="2000" b="1" dirty="0">
              <a:latin typeface="Verdana" panose="020B0604030504040204" pitchFamily="34" charset="0"/>
              <a:ea typeface="Verdana" panose="020B0604030504040204" pitchFamily="34" charset="0"/>
            </a:rPr>
            <a:t>01.03.2023.</a:t>
          </a:r>
          <a:r>
            <a:rPr lang="lv-LV" sz="1800" b="1" dirty="0">
              <a:latin typeface="Verdana" panose="020B0604030504040204" pitchFamily="34" charset="0"/>
              <a:ea typeface="Verdana" panose="020B0604030504040204" pitchFamily="34" charset="0"/>
            </a:rPr>
            <a:t> </a:t>
          </a:r>
        </a:p>
        <a:p>
          <a:pPr>
            <a:spcAft>
              <a:spcPts val="0"/>
            </a:spcAft>
          </a:pPr>
          <a:r>
            <a:rPr lang="lv-LV" altLang="lv-LV" sz="1800" b="1" dirty="0">
              <a:solidFill>
                <a:prstClr val="white"/>
              </a:solidFill>
              <a:latin typeface="Verdana" panose="020B0604030504040204" pitchFamily="34" charset="0"/>
              <a:ea typeface="Verdana" panose="020B0604030504040204" pitchFamily="34" charset="0"/>
              <a:cs typeface="+mn-cs"/>
            </a:rPr>
            <a:t>–</a:t>
          </a:r>
          <a:r>
            <a:rPr lang="lv-LV" sz="1800" b="1" dirty="0">
              <a:latin typeface="Verdana" panose="020B0604030504040204" pitchFamily="34" charset="0"/>
              <a:ea typeface="Verdana" panose="020B0604030504040204" pitchFamily="34" charset="0"/>
            </a:rPr>
            <a:t> </a:t>
          </a:r>
        </a:p>
        <a:p>
          <a:pPr>
            <a:spcAft>
              <a:spcPct val="35000"/>
            </a:spcAft>
          </a:pPr>
          <a:r>
            <a:rPr lang="lv-LV" sz="2000" b="1" dirty="0">
              <a:latin typeface="Verdana" panose="020B0604030504040204" pitchFamily="34" charset="0"/>
              <a:ea typeface="Verdana" panose="020B0604030504040204" pitchFamily="34" charset="0"/>
            </a:rPr>
            <a:t>30.06.2023.</a:t>
          </a:r>
        </a:p>
      </dgm:t>
    </dgm:pt>
    <dgm:pt modelId="{82BEE959-C549-4C84-90EE-06139F7094D6}" type="parTrans" cxnId="{DA217B6A-DA97-4AC2-B38F-241324E13C6F}">
      <dgm:prSet/>
      <dgm:spPr/>
      <dgm:t>
        <a:bodyPr/>
        <a:lstStyle/>
        <a:p>
          <a:endParaRPr lang="lv-LV" sz="1800">
            <a:latin typeface="Verdana" panose="020B0604030504040204" pitchFamily="34" charset="0"/>
            <a:ea typeface="Verdana" panose="020B0604030504040204" pitchFamily="34" charset="0"/>
          </a:endParaRPr>
        </a:p>
      </dgm:t>
    </dgm:pt>
    <dgm:pt modelId="{93DE5D49-38F6-41B9-AD16-83CF86342571}" type="sibTrans" cxnId="{DA217B6A-DA97-4AC2-B38F-241324E13C6F}">
      <dgm:prSet/>
      <dgm:spPr/>
      <dgm:t>
        <a:bodyPr/>
        <a:lstStyle/>
        <a:p>
          <a:endParaRPr lang="lv-LV" sz="1800">
            <a:latin typeface="Verdana" panose="020B0604030504040204" pitchFamily="34" charset="0"/>
            <a:ea typeface="Verdana" panose="020B0604030504040204" pitchFamily="34" charset="0"/>
          </a:endParaRPr>
        </a:p>
      </dgm:t>
    </dgm:pt>
    <dgm:pt modelId="{C486CDEE-C062-4CCA-94E8-DA7A8C5B44F9}">
      <dgm:prSet phldrT="[Teksts]" custT="1"/>
      <dgm:spPr/>
      <dgm:t>
        <a:bodyPr tIns="324000"/>
        <a:lstStyle/>
        <a:p>
          <a:pPr>
            <a:lnSpc>
              <a:spcPct val="90000"/>
            </a:lnSpc>
            <a:spcAft>
              <a:spcPct val="35000"/>
            </a:spcAft>
          </a:pPr>
          <a:r>
            <a:rPr lang="lv-LV" altLang="lv-LV" sz="1800" b="1" kern="1200" dirty="0">
              <a:solidFill>
                <a:prstClr val="white"/>
              </a:solidFill>
              <a:latin typeface="Verdana" panose="020B0604030504040204" pitchFamily="34" charset="0"/>
              <a:ea typeface="Verdana" panose="020B0604030504040204" pitchFamily="34" charset="0"/>
              <a:cs typeface="+mn-cs"/>
            </a:rPr>
            <a:t>Finansējums tiek aprēķināts, balstoties uz dalībnieku skaitu un faktiski apmeklētajām mācību stundām </a:t>
          </a:r>
        </a:p>
        <a:p>
          <a:pPr>
            <a:lnSpc>
              <a:spcPct val="90000"/>
            </a:lnSpc>
            <a:spcAft>
              <a:spcPct val="35000"/>
            </a:spcAft>
          </a:pPr>
          <a:r>
            <a:rPr lang="lv-LV" altLang="lv-LV" sz="1600" b="0" kern="1200" dirty="0">
              <a:solidFill>
                <a:prstClr val="white"/>
              </a:solidFill>
              <a:latin typeface="Verdana" panose="020B0604030504040204" pitchFamily="34" charset="0"/>
              <a:ea typeface="Verdana" panose="020B0604030504040204" pitchFamily="34" charset="0"/>
              <a:cs typeface="+mn-cs"/>
            </a:rPr>
            <a:t>izmaksas vienam dalībniekam nedrīkst pārsniegt 743,00 EUR. </a:t>
          </a:r>
          <a:endParaRPr lang="lv-LV" sz="1600" b="0" i="0" kern="1200" dirty="0">
            <a:solidFill>
              <a:prstClr val="white"/>
            </a:solidFill>
            <a:latin typeface="Verdana" panose="020B0604030504040204" pitchFamily="34" charset="0"/>
            <a:ea typeface="Verdana" panose="020B0604030504040204" pitchFamily="34" charset="0"/>
            <a:cs typeface="+mn-cs"/>
          </a:endParaRPr>
        </a:p>
      </dgm:t>
    </dgm:pt>
    <dgm:pt modelId="{A706B539-9BE4-425E-9DC4-99BA479185FF}" type="parTrans" cxnId="{45AD35FA-2556-4D74-A976-2576078B8766}">
      <dgm:prSet/>
      <dgm:spPr/>
      <dgm:t>
        <a:bodyPr/>
        <a:lstStyle/>
        <a:p>
          <a:endParaRPr lang="lv-LV" sz="1800">
            <a:latin typeface="Verdana" panose="020B0604030504040204" pitchFamily="34" charset="0"/>
            <a:ea typeface="Verdana" panose="020B0604030504040204" pitchFamily="34" charset="0"/>
          </a:endParaRPr>
        </a:p>
      </dgm:t>
    </dgm:pt>
    <dgm:pt modelId="{55FE3053-49F1-43B8-BEF0-C01CADDEFE1B}" type="sibTrans" cxnId="{45AD35FA-2556-4D74-A976-2576078B8766}">
      <dgm:prSet/>
      <dgm:spPr/>
      <dgm:t>
        <a:bodyPr/>
        <a:lstStyle/>
        <a:p>
          <a:endParaRPr lang="lv-LV" sz="1800">
            <a:latin typeface="Verdana" panose="020B0604030504040204" pitchFamily="34" charset="0"/>
            <a:ea typeface="Verdana" panose="020B0604030504040204" pitchFamily="34" charset="0"/>
          </a:endParaRPr>
        </a:p>
      </dgm:t>
    </dgm:pt>
    <dgm:pt modelId="{B5EE76F3-2EAE-45BF-909C-04D9C7FE209C}" type="pres">
      <dgm:prSet presAssocID="{45847A34-EFEB-4381-9CC9-B4D54CEF506D}" presName="Name0" presStyleCnt="0">
        <dgm:presLayoutVars>
          <dgm:dir/>
          <dgm:resizeHandles val="exact"/>
        </dgm:presLayoutVars>
      </dgm:prSet>
      <dgm:spPr/>
    </dgm:pt>
    <dgm:pt modelId="{9C43EA4B-C1EE-42BA-9868-91E5BE8387B2}" type="pres">
      <dgm:prSet presAssocID="{45847A34-EFEB-4381-9CC9-B4D54CEF506D}" presName="bkgdShp" presStyleLbl="alignAccFollowNode1" presStyleIdx="0" presStyleCnt="1"/>
      <dgm:spPr/>
    </dgm:pt>
    <dgm:pt modelId="{ED71E6C6-CB3C-4CEB-82AF-CD6CFD854286}" type="pres">
      <dgm:prSet presAssocID="{45847A34-EFEB-4381-9CC9-B4D54CEF506D}" presName="linComp" presStyleCnt="0"/>
      <dgm:spPr/>
    </dgm:pt>
    <dgm:pt modelId="{AA114080-EFFE-41AC-B0AC-1EC9B7DCFD26}" type="pres">
      <dgm:prSet presAssocID="{6FACAC93-D29D-4773-B197-17769EB01611}" presName="compNode" presStyleCnt="0"/>
      <dgm:spPr/>
    </dgm:pt>
    <dgm:pt modelId="{CE19B5C7-22EB-4A79-8E25-03865F9B7E79}" type="pres">
      <dgm:prSet presAssocID="{6FACAC93-D29D-4773-B197-17769EB01611}" presName="node" presStyleLbl="node1" presStyleIdx="0" presStyleCnt="3" custLinFactX="10000" custLinFactNeighborX="100000" custLinFactNeighborY="-2044">
        <dgm:presLayoutVars>
          <dgm:bulletEnabled val="1"/>
        </dgm:presLayoutVars>
      </dgm:prSet>
      <dgm:spPr/>
    </dgm:pt>
    <dgm:pt modelId="{BCDE64E4-8D75-435F-99F5-51177FA2EA31}" type="pres">
      <dgm:prSet presAssocID="{6FACAC93-D29D-4773-B197-17769EB01611}" presName="invisiNode" presStyleLbl="node1" presStyleIdx="0" presStyleCnt="3"/>
      <dgm:spPr/>
    </dgm:pt>
    <dgm:pt modelId="{C20DC599-BA22-4A94-BB7F-F2F855AC2321}" type="pres">
      <dgm:prSet presAssocID="{6FACAC93-D29D-4773-B197-17769EB01611}" presName="imagNode" presStyleLbl="fgImgPlace1" presStyleIdx="0" presStyleCnt="3" custLinFactX="10000" custLinFactNeighborX="100000" custLinFactNeighborY="4088"/>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3000" b="-3000"/>
          </a:stretch>
        </a:blipFill>
      </dgm:spPr>
    </dgm:pt>
    <dgm:pt modelId="{932E76DC-1406-48EB-9A1D-AF46F9EBD571}" type="pres">
      <dgm:prSet presAssocID="{B4BEA8DB-D65E-41DD-8061-E4DA68B0748B}" presName="sibTrans" presStyleLbl="sibTrans2D1" presStyleIdx="0" presStyleCnt="0"/>
      <dgm:spPr/>
    </dgm:pt>
    <dgm:pt modelId="{C9A7CD1D-4FFA-4E12-98FA-8EDAB71E826D}" type="pres">
      <dgm:prSet presAssocID="{14DF1E5E-477F-4F4C-8994-15F46D8E78B7}" presName="compNode" presStyleCnt="0"/>
      <dgm:spPr/>
    </dgm:pt>
    <dgm:pt modelId="{58C0CF54-A8CE-4FB9-AAB9-8A24FD0777D6}" type="pres">
      <dgm:prSet presAssocID="{14DF1E5E-477F-4F4C-8994-15F46D8E78B7}" presName="node" presStyleLbl="node1" presStyleIdx="1" presStyleCnt="3" custLinFactX="-19914" custLinFactNeighborX="-100000" custLinFactNeighborY="-817">
        <dgm:presLayoutVars>
          <dgm:bulletEnabled val="1"/>
        </dgm:presLayoutVars>
      </dgm:prSet>
      <dgm:spPr/>
    </dgm:pt>
    <dgm:pt modelId="{ED21AE05-4EC3-4485-AD54-18EE598E4068}" type="pres">
      <dgm:prSet presAssocID="{14DF1E5E-477F-4F4C-8994-15F46D8E78B7}" presName="invisiNode" presStyleLbl="node1" presStyleIdx="1" presStyleCnt="3"/>
      <dgm:spPr/>
    </dgm:pt>
    <dgm:pt modelId="{1576FBAE-E528-459B-8CB2-A84D0DE4747C}" type="pres">
      <dgm:prSet presAssocID="{14DF1E5E-477F-4F4C-8994-15F46D8E78B7}" presName="imagNode" presStyleLbl="fgImgPlace1" presStyleIdx="1" presStyleCnt="3" custLinFactX="-33837" custLinFactNeighborX="-100000" custLinFactNeighborY="6812"/>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5000" b="-5000"/>
          </a:stretch>
        </a:blipFill>
      </dgm:spPr>
    </dgm:pt>
    <dgm:pt modelId="{55421B47-56D6-405C-96C5-F1DA50034C67}" type="pres">
      <dgm:prSet presAssocID="{93DE5D49-38F6-41B9-AD16-83CF86342571}" presName="sibTrans" presStyleLbl="sibTrans2D1" presStyleIdx="0" presStyleCnt="0"/>
      <dgm:spPr/>
    </dgm:pt>
    <dgm:pt modelId="{7BA62E20-D655-4F41-9EF9-8608222D7AB5}" type="pres">
      <dgm:prSet presAssocID="{C486CDEE-C062-4CCA-94E8-DA7A8C5B44F9}" presName="compNode" presStyleCnt="0"/>
      <dgm:spPr/>
    </dgm:pt>
    <dgm:pt modelId="{5DC0CF35-797B-4A80-ADED-E508DE255BFC}" type="pres">
      <dgm:prSet presAssocID="{C486CDEE-C062-4CCA-94E8-DA7A8C5B44F9}" presName="node" presStyleLbl="node1" presStyleIdx="2" presStyleCnt="3" custScaleX="128144" custLinFactNeighborX="10213" custLinFactNeighborY="0">
        <dgm:presLayoutVars>
          <dgm:bulletEnabled val="1"/>
        </dgm:presLayoutVars>
      </dgm:prSet>
      <dgm:spPr/>
    </dgm:pt>
    <dgm:pt modelId="{4C633FEF-3A61-4127-A2C6-DF35D286C4E4}" type="pres">
      <dgm:prSet presAssocID="{C486CDEE-C062-4CCA-94E8-DA7A8C5B44F9}" presName="invisiNode" presStyleLbl="node1" presStyleIdx="2" presStyleCnt="3"/>
      <dgm:spPr/>
    </dgm:pt>
    <dgm:pt modelId="{A4BF516A-B622-4B4F-B0E3-BA2E77AB5994}" type="pres">
      <dgm:prSet presAssocID="{C486CDEE-C062-4CCA-94E8-DA7A8C5B44F9}" presName="imagNode" presStyleLbl="fgImgPlace1" presStyleIdx="2" presStyleCnt="3" custScaleX="130049" custLinFactNeighborX="10213" custLinFactNeighborY="7232"/>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3000" r="-3000"/>
          </a:stretch>
        </a:blipFill>
      </dgm:spPr>
    </dgm:pt>
  </dgm:ptLst>
  <dgm:cxnLst>
    <dgm:cxn modelId="{0F514322-CACB-4D53-A091-6E7F4BC0371F}" type="presOf" srcId="{C486CDEE-C062-4CCA-94E8-DA7A8C5B44F9}" destId="{5DC0CF35-797B-4A80-ADED-E508DE255BFC}" srcOrd="0" destOrd="0" presId="urn:microsoft.com/office/officeart/2005/8/layout/pList2"/>
    <dgm:cxn modelId="{7942D667-7094-4607-9701-E780E8FAF9CE}" type="presOf" srcId="{93DE5D49-38F6-41B9-AD16-83CF86342571}" destId="{55421B47-56D6-405C-96C5-F1DA50034C67}" srcOrd="0" destOrd="0" presId="urn:microsoft.com/office/officeart/2005/8/layout/pList2"/>
    <dgm:cxn modelId="{DA217B6A-DA97-4AC2-B38F-241324E13C6F}" srcId="{45847A34-EFEB-4381-9CC9-B4D54CEF506D}" destId="{14DF1E5E-477F-4F4C-8994-15F46D8E78B7}" srcOrd="1" destOrd="0" parTransId="{82BEE959-C549-4C84-90EE-06139F7094D6}" sibTransId="{93DE5D49-38F6-41B9-AD16-83CF86342571}"/>
    <dgm:cxn modelId="{34E7464E-E923-415C-8C5D-6BE68AA412C8}" srcId="{45847A34-EFEB-4381-9CC9-B4D54CEF506D}" destId="{6FACAC93-D29D-4773-B197-17769EB01611}" srcOrd="0" destOrd="0" parTransId="{7E476122-E439-4F07-AC44-3CB0B0E6C58A}" sibTransId="{B4BEA8DB-D65E-41DD-8061-E4DA68B0748B}"/>
    <dgm:cxn modelId="{0E18887C-B19F-4AD7-B1BC-96C1C1CB11DC}" type="presOf" srcId="{45847A34-EFEB-4381-9CC9-B4D54CEF506D}" destId="{B5EE76F3-2EAE-45BF-909C-04D9C7FE209C}" srcOrd="0" destOrd="0" presId="urn:microsoft.com/office/officeart/2005/8/layout/pList2"/>
    <dgm:cxn modelId="{0E809487-E473-40A4-8A74-FDE49B82ED95}" type="presOf" srcId="{B4BEA8DB-D65E-41DD-8061-E4DA68B0748B}" destId="{932E76DC-1406-48EB-9A1D-AF46F9EBD571}" srcOrd="0" destOrd="0" presId="urn:microsoft.com/office/officeart/2005/8/layout/pList2"/>
    <dgm:cxn modelId="{0BFA48D1-BF49-4C30-8770-6A05F2AF122A}" type="presOf" srcId="{6FACAC93-D29D-4773-B197-17769EB01611}" destId="{CE19B5C7-22EB-4A79-8E25-03865F9B7E79}" srcOrd="0" destOrd="0" presId="urn:microsoft.com/office/officeart/2005/8/layout/pList2"/>
    <dgm:cxn modelId="{45AD35FA-2556-4D74-A976-2576078B8766}" srcId="{45847A34-EFEB-4381-9CC9-B4D54CEF506D}" destId="{C486CDEE-C062-4CCA-94E8-DA7A8C5B44F9}" srcOrd="2" destOrd="0" parTransId="{A706B539-9BE4-425E-9DC4-99BA479185FF}" sibTransId="{55FE3053-49F1-43B8-BEF0-C01CADDEFE1B}"/>
    <dgm:cxn modelId="{3CC625FB-9A3E-4E30-9E87-36953ABD6028}" type="presOf" srcId="{14DF1E5E-477F-4F4C-8994-15F46D8E78B7}" destId="{58C0CF54-A8CE-4FB9-AAB9-8A24FD0777D6}" srcOrd="0" destOrd="0" presId="urn:microsoft.com/office/officeart/2005/8/layout/pList2"/>
    <dgm:cxn modelId="{42EA7B35-97C1-4D54-A512-4DFFEF1A9D78}" type="presParOf" srcId="{B5EE76F3-2EAE-45BF-909C-04D9C7FE209C}" destId="{9C43EA4B-C1EE-42BA-9868-91E5BE8387B2}" srcOrd="0" destOrd="0" presId="urn:microsoft.com/office/officeart/2005/8/layout/pList2"/>
    <dgm:cxn modelId="{9DFA67FA-524D-463E-B1C7-7AAE62A95410}" type="presParOf" srcId="{B5EE76F3-2EAE-45BF-909C-04D9C7FE209C}" destId="{ED71E6C6-CB3C-4CEB-82AF-CD6CFD854286}" srcOrd="1" destOrd="0" presId="urn:microsoft.com/office/officeart/2005/8/layout/pList2"/>
    <dgm:cxn modelId="{61E1D360-467E-42E5-87EC-891988BADDCC}" type="presParOf" srcId="{ED71E6C6-CB3C-4CEB-82AF-CD6CFD854286}" destId="{AA114080-EFFE-41AC-B0AC-1EC9B7DCFD26}" srcOrd="0" destOrd="0" presId="urn:microsoft.com/office/officeart/2005/8/layout/pList2"/>
    <dgm:cxn modelId="{EF051599-7F91-49A4-BEF5-7C9CE92F1C09}" type="presParOf" srcId="{AA114080-EFFE-41AC-B0AC-1EC9B7DCFD26}" destId="{CE19B5C7-22EB-4A79-8E25-03865F9B7E79}" srcOrd="0" destOrd="0" presId="urn:microsoft.com/office/officeart/2005/8/layout/pList2"/>
    <dgm:cxn modelId="{14BA8FC5-DA88-46D7-AB82-274F192FAB7A}" type="presParOf" srcId="{AA114080-EFFE-41AC-B0AC-1EC9B7DCFD26}" destId="{BCDE64E4-8D75-435F-99F5-51177FA2EA31}" srcOrd="1" destOrd="0" presId="urn:microsoft.com/office/officeart/2005/8/layout/pList2"/>
    <dgm:cxn modelId="{D79514BB-040A-4712-85E9-952FB0885D55}" type="presParOf" srcId="{AA114080-EFFE-41AC-B0AC-1EC9B7DCFD26}" destId="{C20DC599-BA22-4A94-BB7F-F2F855AC2321}" srcOrd="2" destOrd="0" presId="urn:microsoft.com/office/officeart/2005/8/layout/pList2"/>
    <dgm:cxn modelId="{82469892-1AB3-4C71-B297-6B8AFB0C4B10}" type="presParOf" srcId="{ED71E6C6-CB3C-4CEB-82AF-CD6CFD854286}" destId="{932E76DC-1406-48EB-9A1D-AF46F9EBD571}" srcOrd="1" destOrd="0" presId="urn:microsoft.com/office/officeart/2005/8/layout/pList2"/>
    <dgm:cxn modelId="{178F8D63-90ED-42D5-8793-F6AE1D92CB36}" type="presParOf" srcId="{ED71E6C6-CB3C-4CEB-82AF-CD6CFD854286}" destId="{C9A7CD1D-4FFA-4E12-98FA-8EDAB71E826D}" srcOrd="2" destOrd="0" presId="urn:microsoft.com/office/officeart/2005/8/layout/pList2"/>
    <dgm:cxn modelId="{E569609B-F113-431A-9B97-8B1F40FD73DE}" type="presParOf" srcId="{C9A7CD1D-4FFA-4E12-98FA-8EDAB71E826D}" destId="{58C0CF54-A8CE-4FB9-AAB9-8A24FD0777D6}" srcOrd="0" destOrd="0" presId="urn:microsoft.com/office/officeart/2005/8/layout/pList2"/>
    <dgm:cxn modelId="{68A67A4F-80F6-4AEC-B7AA-6DC2160777DD}" type="presParOf" srcId="{C9A7CD1D-4FFA-4E12-98FA-8EDAB71E826D}" destId="{ED21AE05-4EC3-4485-AD54-18EE598E4068}" srcOrd="1" destOrd="0" presId="urn:microsoft.com/office/officeart/2005/8/layout/pList2"/>
    <dgm:cxn modelId="{00C55244-3ACC-4DCB-8EE4-FBB34B554847}" type="presParOf" srcId="{C9A7CD1D-4FFA-4E12-98FA-8EDAB71E826D}" destId="{1576FBAE-E528-459B-8CB2-A84D0DE4747C}" srcOrd="2" destOrd="0" presId="urn:microsoft.com/office/officeart/2005/8/layout/pList2"/>
    <dgm:cxn modelId="{F70083F6-05F0-42F7-AB67-BEA307040528}" type="presParOf" srcId="{ED71E6C6-CB3C-4CEB-82AF-CD6CFD854286}" destId="{55421B47-56D6-405C-96C5-F1DA50034C67}" srcOrd="3" destOrd="0" presId="urn:microsoft.com/office/officeart/2005/8/layout/pList2"/>
    <dgm:cxn modelId="{4665A410-B170-49AB-807A-21F5A66C7897}" type="presParOf" srcId="{ED71E6C6-CB3C-4CEB-82AF-CD6CFD854286}" destId="{7BA62E20-D655-4F41-9EF9-8608222D7AB5}" srcOrd="4" destOrd="0" presId="urn:microsoft.com/office/officeart/2005/8/layout/pList2"/>
    <dgm:cxn modelId="{A80D4811-068F-4EAE-BC85-860C469B4227}" type="presParOf" srcId="{7BA62E20-D655-4F41-9EF9-8608222D7AB5}" destId="{5DC0CF35-797B-4A80-ADED-E508DE255BFC}" srcOrd="0" destOrd="0" presId="urn:microsoft.com/office/officeart/2005/8/layout/pList2"/>
    <dgm:cxn modelId="{D26C71C8-BAA5-4820-B30E-1229A4A9FBAA}" type="presParOf" srcId="{7BA62E20-D655-4F41-9EF9-8608222D7AB5}" destId="{4C633FEF-3A61-4127-A2C6-DF35D286C4E4}" srcOrd="1" destOrd="0" presId="urn:microsoft.com/office/officeart/2005/8/layout/pList2"/>
    <dgm:cxn modelId="{7F206EC1-07E5-4374-B04A-7884603D73AB}" type="presParOf" srcId="{7BA62E20-D655-4F41-9EF9-8608222D7AB5}" destId="{A4BF516A-B622-4B4F-B0E3-BA2E77AB5994}" srcOrd="2" destOrd="0" presId="urn:microsoft.com/office/officeart/2005/8/layout/p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EA7AD4-3039-4070-B98E-77D030D64A55}" type="doc">
      <dgm:prSet loTypeId="urn:microsoft.com/office/officeart/2005/8/layout/vProcess5" loCatId="process" qsTypeId="urn:microsoft.com/office/officeart/2005/8/quickstyle/simple1" qsCatId="simple" csTypeId="urn:microsoft.com/office/officeart/2005/8/colors/accent2_3" csCatId="accent2" phldr="1"/>
      <dgm:spPr/>
      <dgm:t>
        <a:bodyPr/>
        <a:lstStyle/>
        <a:p>
          <a:endParaRPr lang="lv-LV"/>
        </a:p>
      </dgm:t>
    </dgm:pt>
    <dgm:pt modelId="{1396E13A-2A55-4743-955C-BF1E4ED95C6F}" type="pres">
      <dgm:prSet presAssocID="{8CEA7AD4-3039-4070-B98E-77D030D64A55}" presName="outerComposite" presStyleCnt="0">
        <dgm:presLayoutVars>
          <dgm:chMax val="5"/>
          <dgm:dir/>
          <dgm:resizeHandles val="exact"/>
        </dgm:presLayoutVars>
      </dgm:prSet>
      <dgm:spPr/>
    </dgm:pt>
    <dgm:pt modelId="{1BE8E1FB-F235-4EAD-964C-1D9BB2C0A260}" type="pres">
      <dgm:prSet presAssocID="{8CEA7AD4-3039-4070-B98E-77D030D64A55}" presName="dummyMaxCanvas" presStyleCnt="0">
        <dgm:presLayoutVars/>
      </dgm:prSet>
      <dgm:spPr/>
    </dgm:pt>
  </dgm:ptLst>
  <dgm:cxnLst>
    <dgm:cxn modelId="{1D1A747D-AD80-43D4-863D-6787D57570D9}" type="presOf" srcId="{8CEA7AD4-3039-4070-B98E-77D030D64A55}" destId="{1396E13A-2A55-4743-955C-BF1E4ED95C6F}" srcOrd="0" destOrd="0" presId="urn:microsoft.com/office/officeart/2005/8/layout/vProcess5"/>
    <dgm:cxn modelId="{516E9ECD-6A8C-4023-9122-33C579DFC52B}" type="presParOf" srcId="{1396E13A-2A55-4743-955C-BF1E4ED95C6F}" destId="{1BE8E1FB-F235-4EAD-964C-1D9BB2C0A260}" srcOrd="0"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5847A34-EFEB-4381-9CC9-B4D54CEF506D}" type="doc">
      <dgm:prSet loTypeId="urn:microsoft.com/office/officeart/2005/8/layout/pList2" loCatId="list" qsTypeId="urn:microsoft.com/office/officeart/2005/8/quickstyle/simple1" qsCatId="simple" csTypeId="urn:microsoft.com/office/officeart/2005/8/colors/accent2_3" csCatId="accent2" phldr="1"/>
      <dgm:spPr/>
      <dgm:t>
        <a:bodyPr/>
        <a:lstStyle/>
        <a:p>
          <a:endParaRPr lang="lv-LV"/>
        </a:p>
      </dgm:t>
    </dgm:pt>
    <dgm:pt modelId="{6FACAC93-D29D-4773-B197-17769EB01611}">
      <dgm:prSet phldrT="[Teksts]" custT="1"/>
      <dgm:spPr/>
      <dgm:t>
        <a:bodyPr tIns="324000"/>
        <a:lstStyle/>
        <a:p>
          <a:pPr marL="0" marR="0" lvl="0" indent="0" algn="ctr" defTabSz="800100" eaLnBrk="1" fontAlgn="auto" latinLnBrk="0" hangingPunct="1">
            <a:lnSpc>
              <a:spcPct val="90000"/>
            </a:lnSpc>
            <a:spcBef>
              <a:spcPct val="0"/>
            </a:spcBef>
            <a:spcAft>
              <a:spcPts val="1200"/>
            </a:spcAft>
            <a:buClrTx/>
            <a:buSzTx/>
            <a:buFontTx/>
            <a:buNone/>
            <a:tabLst/>
            <a:defRPr/>
          </a:pPr>
          <a:r>
            <a:rPr lang="lv-LV" sz="1800" b="1" kern="1200" dirty="0"/>
            <a:t>Projekta mērķa grupas</a:t>
          </a:r>
          <a:r>
            <a:rPr lang="lv-LV" sz="1800" kern="1200" dirty="0"/>
            <a:t>: </a:t>
          </a:r>
        </a:p>
        <a:p>
          <a:pPr marL="0" marR="0" lvl="0" indent="0" algn="ctr" defTabSz="800100" eaLnBrk="1" fontAlgn="auto" latinLnBrk="0" hangingPunct="1">
            <a:lnSpc>
              <a:spcPct val="90000"/>
            </a:lnSpc>
            <a:spcBef>
              <a:spcPct val="0"/>
            </a:spcBef>
            <a:spcAft>
              <a:spcPts val="1200"/>
            </a:spcAft>
            <a:buClrTx/>
            <a:buSzTx/>
            <a:buFontTx/>
            <a:buNone/>
            <a:tabLst/>
            <a:defRPr/>
          </a:pPr>
          <a:r>
            <a:rPr lang="lv-LV" sz="1800" kern="1200" dirty="0"/>
            <a:t>pieaugušie Ukrainas civiliedzīvotāji, t.sk. arī nepilngadīgie Ukrainas civiliedzīvotāji ar iegūtu vidējo izglītību</a:t>
          </a:r>
          <a:endParaRPr lang="lv-LV" sz="1800" b="1" kern="1200" dirty="0">
            <a:solidFill>
              <a:prstClr val="white"/>
            </a:solidFill>
            <a:latin typeface="Verdana" panose="020B0604030504040204" pitchFamily="34" charset="0"/>
            <a:ea typeface="Verdana" panose="020B0604030504040204" pitchFamily="34" charset="0"/>
            <a:cs typeface="+mn-cs"/>
          </a:endParaRPr>
        </a:p>
      </dgm:t>
    </dgm:pt>
    <dgm:pt modelId="{7E476122-E439-4F07-AC44-3CB0B0E6C58A}" type="parTrans" cxnId="{34E7464E-E923-415C-8C5D-6BE68AA412C8}">
      <dgm:prSet/>
      <dgm:spPr/>
      <dgm:t>
        <a:bodyPr/>
        <a:lstStyle/>
        <a:p>
          <a:endParaRPr lang="lv-LV" sz="1800">
            <a:latin typeface="Verdana" panose="020B0604030504040204" pitchFamily="34" charset="0"/>
            <a:ea typeface="Verdana" panose="020B0604030504040204" pitchFamily="34" charset="0"/>
          </a:endParaRPr>
        </a:p>
      </dgm:t>
    </dgm:pt>
    <dgm:pt modelId="{B4BEA8DB-D65E-41DD-8061-E4DA68B0748B}" type="sibTrans" cxnId="{34E7464E-E923-415C-8C5D-6BE68AA412C8}">
      <dgm:prSet/>
      <dgm:spPr/>
      <dgm:t>
        <a:bodyPr/>
        <a:lstStyle/>
        <a:p>
          <a:endParaRPr lang="lv-LV" sz="1800">
            <a:latin typeface="Verdana" panose="020B0604030504040204" pitchFamily="34" charset="0"/>
            <a:ea typeface="Verdana" panose="020B0604030504040204" pitchFamily="34" charset="0"/>
          </a:endParaRPr>
        </a:p>
      </dgm:t>
    </dgm:pt>
    <dgm:pt modelId="{14DF1E5E-477F-4F4C-8994-15F46D8E78B7}">
      <dgm:prSet phldrT="[Teksts]" custT="1"/>
      <dgm:spPr/>
      <dgm:t>
        <a:bodyPr tIns="324000"/>
        <a:lstStyle/>
        <a:p>
          <a:r>
            <a:rPr lang="lv-LV" sz="1800" b="1" dirty="0"/>
            <a:t>Projekta īstenošanas vieta ir Latvija un mācību kursi mērķa grupai tiek sniegti </a:t>
          </a:r>
          <a:r>
            <a:rPr lang="lv-LV" sz="1800" b="1" u="sng" dirty="0"/>
            <a:t>bez maksas</a:t>
          </a:r>
        </a:p>
      </dgm:t>
    </dgm:pt>
    <dgm:pt modelId="{82BEE959-C549-4C84-90EE-06139F7094D6}" type="parTrans" cxnId="{DA217B6A-DA97-4AC2-B38F-241324E13C6F}">
      <dgm:prSet/>
      <dgm:spPr/>
      <dgm:t>
        <a:bodyPr/>
        <a:lstStyle/>
        <a:p>
          <a:endParaRPr lang="lv-LV" sz="1800">
            <a:latin typeface="Verdana" panose="020B0604030504040204" pitchFamily="34" charset="0"/>
            <a:ea typeface="Verdana" panose="020B0604030504040204" pitchFamily="34" charset="0"/>
          </a:endParaRPr>
        </a:p>
      </dgm:t>
    </dgm:pt>
    <dgm:pt modelId="{93DE5D49-38F6-41B9-AD16-83CF86342571}" type="sibTrans" cxnId="{DA217B6A-DA97-4AC2-B38F-241324E13C6F}">
      <dgm:prSet/>
      <dgm:spPr/>
      <dgm:t>
        <a:bodyPr/>
        <a:lstStyle/>
        <a:p>
          <a:endParaRPr lang="lv-LV" sz="1800">
            <a:latin typeface="Verdana" panose="020B0604030504040204" pitchFamily="34" charset="0"/>
            <a:ea typeface="Verdana" panose="020B0604030504040204" pitchFamily="34" charset="0"/>
          </a:endParaRPr>
        </a:p>
      </dgm:t>
    </dgm:pt>
    <dgm:pt modelId="{C486CDEE-C062-4CCA-94E8-DA7A8C5B44F9}">
      <dgm:prSet phldrT="[Teksts]" custT="1"/>
      <dgm:spPr/>
      <dgm:t>
        <a:bodyPr tIns="324000"/>
        <a:lstStyle/>
        <a:p>
          <a:pPr marL="0" lvl="0" indent="0" algn="ctr" defTabSz="800100">
            <a:lnSpc>
              <a:spcPct val="90000"/>
            </a:lnSpc>
            <a:spcBef>
              <a:spcPct val="0"/>
            </a:spcBef>
            <a:spcAft>
              <a:spcPct val="35000"/>
            </a:spcAft>
            <a:buNone/>
          </a:pPr>
          <a:r>
            <a:rPr lang="lv-LV" sz="1800" b="0" kern="1200" dirty="0"/>
            <a:t>Projekta ievaros latviešu valodas mācības var nodrošināt </a:t>
          </a:r>
          <a:r>
            <a:rPr lang="lv-LV" sz="1800" b="1" kern="1200" dirty="0"/>
            <a:t>gan klātienē, gan attālināti, gan </a:t>
          </a:r>
          <a:r>
            <a:rPr lang="lv-LV" sz="1800" b="1" kern="1200" dirty="0" err="1"/>
            <a:t>hibrīdmodelī</a:t>
          </a:r>
          <a:endParaRPr lang="lv-LV" sz="800" b="1" kern="1200" dirty="0"/>
        </a:p>
      </dgm:t>
    </dgm:pt>
    <dgm:pt modelId="{A706B539-9BE4-425E-9DC4-99BA479185FF}" type="parTrans" cxnId="{45AD35FA-2556-4D74-A976-2576078B8766}">
      <dgm:prSet/>
      <dgm:spPr/>
      <dgm:t>
        <a:bodyPr/>
        <a:lstStyle/>
        <a:p>
          <a:endParaRPr lang="lv-LV" sz="1800">
            <a:latin typeface="Verdana" panose="020B0604030504040204" pitchFamily="34" charset="0"/>
            <a:ea typeface="Verdana" panose="020B0604030504040204" pitchFamily="34" charset="0"/>
          </a:endParaRPr>
        </a:p>
      </dgm:t>
    </dgm:pt>
    <dgm:pt modelId="{55FE3053-49F1-43B8-BEF0-C01CADDEFE1B}" type="sibTrans" cxnId="{45AD35FA-2556-4D74-A976-2576078B8766}">
      <dgm:prSet/>
      <dgm:spPr/>
      <dgm:t>
        <a:bodyPr/>
        <a:lstStyle/>
        <a:p>
          <a:endParaRPr lang="lv-LV" sz="1800">
            <a:latin typeface="Verdana" panose="020B0604030504040204" pitchFamily="34" charset="0"/>
            <a:ea typeface="Verdana" panose="020B0604030504040204" pitchFamily="34" charset="0"/>
          </a:endParaRPr>
        </a:p>
      </dgm:t>
    </dgm:pt>
    <dgm:pt modelId="{B5EE76F3-2EAE-45BF-909C-04D9C7FE209C}" type="pres">
      <dgm:prSet presAssocID="{45847A34-EFEB-4381-9CC9-B4D54CEF506D}" presName="Name0" presStyleCnt="0">
        <dgm:presLayoutVars>
          <dgm:dir/>
          <dgm:resizeHandles val="exact"/>
        </dgm:presLayoutVars>
      </dgm:prSet>
      <dgm:spPr/>
    </dgm:pt>
    <dgm:pt modelId="{9C43EA4B-C1EE-42BA-9868-91E5BE8387B2}" type="pres">
      <dgm:prSet presAssocID="{45847A34-EFEB-4381-9CC9-B4D54CEF506D}" presName="bkgdShp" presStyleLbl="alignAccFollowNode1" presStyleIdx="0" presStyleCnt="1"/>
      <dgm:spPr/>
    </dgm:pt>
    <dgm:pt modelId="{ED71E6C6-CB3C-4CEB-82AF-CD6CFD854286}" type="pres">
      <dgm:prSet presAssocID="{45847A34-EFEB-4381-9CC9-B4D54CEF506D}" presName="linComp" presStyleCnt="0"/>
      <dgm:spPr/>
    </dgm:pt>
    <dgm:pt modelId="{AA114080-EFFE-41AC-B0AC-1EC9B7DCFD26}" type="pres">
      <dgm:prSet presAssocID="{6FACAC93-D29D-4773-B197-17769EB01611}" presName="compNode" presStyleCnt="0"/>
      <dgm:spPr/>
    </dgm:pt>
    <dgm:pt modelId="{CE19B5C7-22EB-4A79-8E25-03865F9B7E79}" type="pres">
      <dgm:prSet presAssocID="{6FACAC93-D29D-4773-B197-17769EB01611}" presName="node" presStyleLbl="node1" presStyleIdx="0" presStyleCnt="3" custLinFactNeighborX="919" custLinFactNeighborY="1136">
        <dgm:presLayoutVars>
          <dgm:bulletEnabled val="1"/>
        </dgm:presLayoutVars>
      </dgm:prSet>
      <dgm:spPr/>
    </dgm:pt>
    <dgm:pt modelId="{BCDE64E4-8D75-435F-99F5-51177FA2EA31}" type="pres">
      <dgm:prSet presAssocID="{6FACAC93-D29D-4773-B197-17769EB01611}" presName="invisiNode" presStyleLbl="node1" presStyleIdx="0" presStyleCnt="3"/>
      <dgm:spPr/>
    </dgm:pt>
    <dgm:pt modelId="{C20DC599-BA22-4A94-BB7F-F2F855AC2321}" type="pres">
      <dgm:prSet presAssocID="{6FACAC93-D29D-4773-B197-17769EB01611}"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dgm:spPr>
    </dgm:pt>
    <dgm:pt modelId="{932E76DC-1406-48EB-9A1D-AF46F9EBD571}" type="pres">
      <dgm:prSet presAssocID="{B4BEA8DB-D65E-41DD-8061-E4DA68B0748B}" presName="sibTrans" presStyleLbl="sibTrans2D1" presStyleIdx="0" presStyleCnt="0"/>
      <dgm:spPr/>
    </dgm:pt>
    <dgm:pt modelId="{C9A7CD1D-4FFA-4E12-98FA-8EDAB71E826D}" type="pres">
      <dgm:prSet presAssocID="{14DF1E5E-477F-4F4C-8994-15F46D8E78B7}" presName="compNode" presStyleCnt="0"/>
      <dgm:spPr/>
    </dgm:pt>
    <dgm:pt modelId="{58C0CF54-A8CE-4FB9-AAB9-8A24FD0777D6}" type="pres">
      <dgm:prSet presAssocID="{14DF1E5E-477F-4F4C-8994-15F46D8E78B7}" presName="node" presStyleLbl="node1" presStyleIdx="1" presStyleCnt="3">
        <dgm:presLayoutVars>
          <dgm:bulletEnabled val="1"/>
        </dgm:presLayoutVars>
      </dgm:prSet>
      <dgm:spPr/>
    </dgm:pt>
    <dgm:pt modelId="{ED21AE05-4EC3-4485-AD54-18EE598E4068}" type="pres">
      <dgm:prSet presAssocID="{14DF1E5E-477F-4F4C-8994-15F46D8E78B7}" presName="invisiNode" presStyleLbl="node1" presStyleIdx="1" presStyleCnt="3"/>
      <dgm:spPr/>
    </dgm:pt>
    <dgm:pt modelId="{1576FBAE-E528-459B-8CB2-A84D0DE4747C}" type="pres">
      <dgm:prSet presAssocID="{14DF1E5E-477F-4F4C-8994-15F46D8E78B7}" presName="imagNode" presStyleLbl="fgImgPlace1" presStyleIdx="1" presStyleCnt="3"/>
      <dgm:spPr>
        <a:blipFill rotWithShape="1">
          <a:blip xmlns:r="http://schemas.openxmlformats.org/officeDocument/2006/relationships" r:embed="rId2"/>
          <a:srcRect/>
          <a:stretch>
            <a:fillRect/>
          </a:stretch>
        </a:blipFill>
      </dgm:spPr>
    </dgm:pt>
    <dgm:pt modelId="{81C6C025-6B4F-4C58-94A5-297F91005511}" type="pres">
      <dgm:prSet presAssocID="{93DE5D49-38F6-41B9-AD16-83CF86342571}" presName="sibTrans" presStyleLbl="sibTrans2D1" presStyleIdx="0" presStyleCnt="0"/>
      <dgm:spPr/>
    </dgm:pt>
    <dgm:pt modelId="{7BA62E20-D655-4F41-9EF9-8608222D7AB5}" type="pres">
      <dgm:prSet presAssocID="{C486CDEE-C062-4CCA-94E8-DA7A8C5B44F9}" presName="compNode" presStyleCnt="0"/>
      <dgm:spPr/>
    </dgm:pt>
    <dgm:pt modelId="{5DC0CF35-797B-4A80-ADED-E508DE255BFC}" type="pres">
      <dgm:prSet presAssocID="{C486CDEE-C062-4CCA-94E8-DA7A8C5B44F9}" presName="node" presStyleLbl="node1" presStyleIdx="2" presStyleCnt="3">
        <dgm:presLayoutVars>
          <dgm:bulletEnabled val="1"/>
        </dgm:presLayoutVars>
      </dgm:prSet>
      <dgm:spPr/>
    </dgm:pt>
    <dgm:pt modelId="{4C633FEF-3A61-4127-A2C6-DF35D286C4E4}" type="pres">
      <dgm:prSet presAssocID="{C486CDEE-C062-4CCA-94E8-DA7A8C5B44F9}" presName="invisiNode" presStyleLbl="node1" presStyleIdx="2" presStyleCnt="3"/>
      <dgm:spPr/>
    </dgm:pt>
    <dgm:pt modelId="{A4BF516A-B622-4B4F-B0E3-BA2E77AB5994}" type="pres">
      <dgm:prSet presAssocID="{C486CDEE-C062-4CCA-94E8-DA7A8C5B44F9}" presName="imagNode" presStyleLbl="fgImgPlace1" presStyleIdx="2" presStyleCnt="3" custLinFactNeighborX="0" custLinFactNeighborY="459"/>
      <dgm:spPr>
        <a:blipFill>
          <a:blip xmlns:r="http://schemas.openxmlformats.org/officeDocument/2006/relationships" r:embed="rId3">
            <a:extLst>
              <a:ext uri="{28A0092B-C50C-407E-A947-70E740481C1C}">
                <a14:useLocalDpi xmlns:a14="http://schemas.microsoft.com/office/drawing/2010/main" val="0"/>
              </a:ext>
            </a:extLst>
          </a:blip>
          <a:srcRect/>
          <a:stretch>
            <a:fillRect t="-19000" b="-19000"/>
          </a:stretch>
        </a:blipFill>
      </dgm:spPr>
    </dgm:pt>
  </dgm:ptLst>
  <dgm:cxnLst>
    <dgm:cxn modelId="{E0A9A511-A515-4238-8B09-E18E70724122}" type="presOf" srcId="{C486CDEE-C062-4CCA-94E8-DA7A8C5B44F9}" destId="{5DC0CF35-797B-4A80-ADED-E508DE255BFC}" srcOrd="0" destOrd="0" presId="urn:microsoft.com/office/officeart/2005/8/layout/pList2"/>
    <dgm:cxn modelId="{DA217B6A-DA97-4AC2-B38F-241324E13C6F}" srcId="{45847A34-EFEB-4381-9CC9-B4D54CEF506D}" destId="{14DF1E5E-477F-4F4C-8994-15F46D8E78B7}" srcOrd="1" destOrd="0" parTransId="{82BEE959-C549-4C84-90EE-06139F7094D6}" sibTransId="{93DE5D49-38F6-41B9-AD16-83CF86342571}"/>
    <dgm:cxn modelId="{34E7464E-E923-415C-8C5D-6BE68AA412C8}" srcId="{45847A34-EFEB-4381-9CC9-B4D54CEF506D}" destId="{6FACAC93-D29D-4773-B197-17769EB01611}" srcOrd="0" destOrd="0" parTransId="{7E476122-E439-4F07-AC44-3CB0B0E6C58A}" sibTransId="{B4BEA8DB-D65E-41DD-8061-E4DA68B0748B}"/>
    <dgm:cxn modelId="{0E18887C-B19F-4AD7-B1BC-96C1C1CB11DC}" type="presOf" srcId="{45847A34-EFEB-4381-9CC9-B4D54CEF506D}" destId="{B5EE76F3-2EAE-45BF-909C-04D9C7FE209C}" srcOrd="0" destOrd="0" presId="urn:microsoft.com/office/officeart/2005/8/layout/pList2"/>
    <dgm:cxn modelId="{30492D99-E94B-4A39-8224-30CF38BDDFF6}" type="presOf" srcId="{93DE5D49-38F6-41B9-AD16-83CF86342571}" destId="{81C6C025-6B4F-4C58-94A5-297F91005511}" srcOrd="0" destOrd="0" presId="urn:microsoft.com/office/officeart/2005/8/layout/pList2"/>
    <dgm:cxn modelId="{31FDC8E8-8DE6-4BAC-8AE7-56E2D8A32821}" type="presOf" srcId="{14DF1E5E-477F-4F4C-8994-15F46D8E78B7}" destId="{58C0CF54-A8CE-4FB9-AAB9-8A24FD0777D6}" srcOrd="0" destOrd="0" presId="urn:microsoft.com/office/officeart/2005/8/layout/pList2"/>
    <dgm:cxn modelId="{3462C3F4-07D3-4CAC-A7A3-A21570B88FFF}" type="presOf" srcId="{B4BEA8DB-D65E-41DD-8061-E4DA68B0748B}" destId="{932E76DC-1406-48EB-9A1D-AF46F9EBD571}" srcOrd="0" destOrd="0" presId="urn:microsoft.com/office/officeart/2005/8/layout/pList2"/>
    <dgm:cxn modelId="{45AD35FA-2556-4D74-A976-2576078B8766}" srcId="{45847A34-EFEB-4381-9CC9-B4D54CEF506D}" destId="{C486CDEE-C062-4CCA-94E8-DA7A8C5B44F9}" srcOrd="2" destOrd="0" parTransId="{A706B539-9BE4-425E-9DC4-99BA479185FF}" sibTransId="{55FE3053-49F1-43B8-BEF0-C01CADDEFE1B}"/>
    <dgm:cxn modelId="{C07138FA-6318-49A9-BD6A-E5D037B8F43C}" type="presOf" srcId="{6FACAC93-D29D-4773-B197-17769EB01611}" destId="{CE19B5C7-22EB-4A79-8E25-03865F9B7E79}" srcOrd="0" destOrd="0" presId="urn:microsoft.com/office/officeart/2005/8/layout/pList2"/>
    <dgm:cxn modelId="{D770138E-A4A4-4616-B71C-B69F3187FEA4}" type="presParOf" srcId="{B5EE76F3-2EAE-45BF-909C-04D9C7FE209C}" destId="{9C43EA4B-C1EE-42BA-9868-91E5BE8387B2}" srcOrd="0" destOrd="0" presId="urn:microsoft.com/office/officeart/2005/8/layout/pList2"/>
    <dgm:cxn modelId="{F783666A-36BC-4CC2-8601-6CB33E96B682}" type="presParOf" srcId="{B5EE76F3-2EAE-45BF-909C-04D9C7FE209C}" destId="{ED71E6C6-CB3C-4CEB-82AF-CD6CFD854286}" srcOrd="1" destOrd="0" presId="urn:microsoft.com/office/officeart/2005/8/layout/pList2"/>
    <dgm:cxn modelId="{CDDF7717-4106-43DF-A309-88ECCAEA716D}" type="presParOf" srcId="{ED71E6C6-CB3C-4CEB-82AF-CD6CFD854286}" destId="{AA114080-EFFE-41AC-B0AC-1EC9B7DCFD26}" srcOrd="0" destOrd="0" presId="urn:microsoft.com/office/officeart/2005/8/layout/pList2"/>
    <dgm:cxn modelId="{515FB174-7CBA-439C-AD97-A0DFA0E2EFEB}" type="presParOf" srcId="{AA114080-EFFE-41AC-B0AC-1EC9B7DCFD26}" destId="{CE19B5C7-22EB-4A79-8E25-03865F9B7E79}" srcOrd="0" destOrd="0" presId="urn:microsoft.com/office/officeart/2005/8/layout/pList2"/>
    <dgm:cxn modelId="{6E4FA3AE-6CD1-458F-8E4C-4D13D20E7FA2}" type="presParOf" srcId="{AA114080-EFFE-41AC-B0AC-1EC9B7DCFD26}" destId="{BCDE64E4-8D75-435F-99F5-51177FA2EA31}" srcOrd="1" destOrd="0" presId="urn:microsoft.com/office/officeart/2005/8/layout/pList2"/>
    <dgm:cxn modelId="{A55CAD4F-9824-4C2F-908B-53A430D42E1E}" type="presParOf" srcId="{AA114080-EFFE-41AC-B0AC-1EC9B7DCFD26}" destId="{C20DC599-BA22-4A94-BB7F-F2F855AC2321}" srcOrd="2" destOrd="0" presId="urn:microsoft.com/office/officeart/2005/8/layout/pList2"/>
    <dgm:cxn modelId="{4C25B71E-ED47-44F4-A433-E1F3744F862F}" type="presParOf" srcId="{ED71E6C6-CB3C-4CEB-82AF-CD6CFD854286}" destId="{932E76DC-1406-48EB-9A1D-AF46F9EBD571}" srcOrd="1" destOrd="0" presId="urn:microsoft.com/office/officeart/2005/8/layout/pList2"/>
    <dgm:cxn modelId="{BA84FCF1-7FC4-4D24-B358-613118A2F3E9}" type="presParOf" srcId="{ED71E6C6-CB3C-4CEB-82AF-CD6CFD854286}" destId="{C9A7CD1D-4FFA-4E12-98FA-8EDAB71E826D}" srcOrd="2" destOrd="0" presId="urn:microsoft.com/office/officeart/2005/8/layout/pList2"/>
    <dgm:cxn modelId="{30D78065-2C8B-4B8C-82C2-C1F618FA9A15}" type="presParOf" srcId="{C9A7CD1D-4FFA-4E12-98FA-8EDAB71E826D}" destId="{58C0CF54-A8CE-4FB9-AAB9-8A24FD0777D6}" srcOrd="0" destOrd="0" presId="urn:microsoft.com/office/officeart/2005/8/layout/pList2"/>
    <dgm:cxn modelId="{F4EB4FAD-01FF-41A0-9A20-7A493043D9A1}" type="presParOf" srcId="{C9A7CD1D-4FFA-4E12-98FA-8EDAB71E826D}" destId="{ED21AE05-4EC3-4485-AD54-18EE598E4068}" srcOrd="1" destOrd="0" presId="urn:microsoft.com/office/officeart/2005/8/layout/pList2"/>
    <dgm:cxn modelId="{1B89D9B0-B81F-4A3E-9957-EFDAAE623E51}" type="presParOf" srcId="{C9A7CD1D-4FFA-4E12-98FA-8EDAB71E826D}" destId="{1576FBAE-E528-459B-8CB2-A84D0DE4747C}" srcOrd="2" destOrd="0" presId="urn:microsoft.com/office/officeart/2005/8/layout/pList2"/>
    <dgm:cxn modelId="{6B0FC11D-6AFD-4A5E-90F5-395557FA133A}" type="presParOf" srcId="{ED71E6C6-CB3C-4CEB-82AF-CD6CFD854286}" destId="{81C6C025-6B4F-4C58-94A5-297F91005511}" srcOrd="3" destOrd="0" presId="urn:microsoft.com/office/officeart/2005/8/layout/pList2"/>
    <dgm:cxn modelId="{2DC40BC6-6DA3-46DE-8D31-33D237B51503}" type="presParOf" srcId="{ED71E6C6-CB3C-4CEB-82AF-CD6CFD854286}" destId="{7BA62E20-D655-4F41-9EF9-8608222D7AB5}" srcOrd="4" destOrd="0" presId="urn:microsoft.com/office/officeart/2005/8/layout/pList2"/>
    <dgm:cxn modelId="{A547AED3-1725-4770-BCC1-9ECBFE88E9B8}" type="presParOf" srcId="{7BA62E20-D655-4F41-9EF9-8608222D7AB5}" destId="{5DC0CF35-797B-4A80-ADED-E508DE255BFC}" srcOrd="0" destOrd="0" presId="urn:microsoft.com/office/officeart/2005/8/layout/pList2"/>
    <dgm:cxn modelId="{6E0BFA82-4391-4821-942E-68D5F8E5B995}" type="presParOf" srcId="{7BA62E20-D655-4F41-9EF9-8608222D7AB5}" destId="{4C633FEF-3A61-4127-A2C6-DF35D286C4E4}" srcOrd="1" destOrd="0" presId="urn:microsoft.com/office/officeart/2005/8/layout/pList2"/>
    <dgm:cxn modelId="{3462E685-6187-4CA9-A65F-2F3D3BF60602}" type="presParOf" srcId="{7BA62E20-D655-4F41-9EF9-8608222D7AB5}" destId="{A4BF516A-B622-4B4F-B0E3-BA2E77AB5994}" srcOrd="2" destOrd="0" presId="urn:microsoft.com/office/officeart/2005/8/layout/p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CEA7AD4-3039-4070-B98E-77D030D64A55}" type="doc">
      <dgm:prSet loTypeId="urn:microsoft.com/office/officeart/2005/8/layout/vProcess5" loCatId="process" qsTypeId="urn:microsoft.com/office/officeart/2005/8/quickstyle/simple1" qsCatId="simple" csTypeId="urn:microsoft.com/office/officeart/2005/8/colors/accent2_3" csCatId="accent2" phldr="1"/>
      <dgm:spPr/>
      <dgm:t>
        <a:bodyPr/>
        <a:lstStyle/>
        <a:p>
          <a:endParaRPr lang="lv-LV"/>
        </a:p>
      </dgm:t>
    </dgm:pt>
    <dgm:pt modelId="{1396E13A-2A55-4743-955C-BF1E4ED95C6F}" type="pres">
      <dgm:prSet presAssocID="{8CEA7AD4-3039-4070-B98E-77D030D64A55}" presName="outerComposite" presStyleCnt="0">
        <dgm:presLayoutVars>
          <dgm:chMax val="5"/>
          <dgm:dir/>
          <dgm:resizeHandles val="exact"/>
        </dgm:presLayoutVars>
      </dgm:prSet>
      <dgm:spPr/>
    </dgm:pt>
    <dgm:pt modelId="{1BE8E1FB-F235-4EAD-964C-1D9BB2C0A260}" type="pres">
      <dgm:prSet presAssocID="{8CEA7AD4-3039-4070-B98E-77D030D64A55}" presName="dummyMaxCanvas" presStyleCnt="0">
        <dgm:presLayoutVars/>
      </dgm:prSet>
      <dgm:spPr/>
    </dgm:pt>
  </dgm:ptLst>
  <dgm:cxnLst>
    <dgm:cxn modelId="{1D1A747D-AD80-43D4-863D-6787D57570D9}" type="presOf" srcId="{8CEA7AD4-3039-4070-B98E-77D030D64A55}" destId="{1396E13A-2A55-4743-955C-BF1E4ED95C6F}" srcOrd="0" destOrd="0" presId="urn:microsoft.com/office/officeart/2005/8/layout/vProcess5"/>
    <dgm:cxn modelId="{516E9ECD-6A8C-4023-9122-33C579DFC52B}" type="presParOf" srcId="{1396E13A-2A55-4743-955C-BF1E4ED95C6F}" destId="{1BE8E1FB-F235-4EAD-964C-1D9BB2C0A260}" srcOrd="0"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ED52D-6C0D-4C20-8E45-C08555F8DB1F}">
      <dsp:nvSpPr>
        <dsp:cNvPr id="0" name=""/>
        <dsp:cNvSpPr/>
      </dsp:nvSpPr>
      <dsp:spPr>
        <a:xfrm>
          <a:off x="0" y="473727"/>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cs typeface="Urdu Typesetting" panose="03020402040406030203" pitchFamily="66" charset="-78"/>
          </a:endParaRPr>
        </a:p>
      </dsp:txBody>
      <dsp:txXfrm>
        <a:off x="0" y="473727"/>
        <a:ext cx="2634016" cy="1580410"/>
      </dsp:txXfrm>
    </dsp:sp>
    <dsp:sp modelId="{C1E861DA-E51F-4484-B4DF-F375B853F3E2}">
      <dsp:nvSpPr>
        <dsp:cNvPr id="0" name=""/>
        <dsp:cNvSpPr/>
      </dsp:nvSpPr>
      <dsp:spPr>
        <a:xfrm>
          <a:off x="2897418" y="473727"/>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endParaRPr>
        </a:p>
      </dsp:txBody>
      <dsp:txXfrm>
        <a:off x="2897418" y="473727"/>
        <a:ext cx="2634016" cy="1580410"/>
      </dsp:txXfrm>
    </dsp:sp>
    <dsp:sp modelId="{0B3FED2C-B031-4B6D-9D12-32F8CE813E44}">
      <dsp:nvSpPr>
        <dsp:cNvPr id="0" name=""/>
        <dsp:cNvSpPr/>
      </dsp:nvSpPr>
      <dsp:spPr>
        <a:xfrm>
          <a:off x="5794837" y="473727"/>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endParaRPr>
        </a:p>
      </dsp:txBody>
      <dsp:txXfrm>
        <a:off x="5794837" y="473727"/>
        <a:ext cx="2634016" cy="1580410"/>
      </dsp:txXfrm>
    </dsp:sp>
    <dsp:sp modelId="{0D36605E-7DD3-495D-AF92-D449F67D1459}">
      <dsp:nvSpPr>
        <dsp:cNvPr id="0" name=""/>
        <dsp:cNvSpPr/>
      </dsp:nvSpPr>
      <dsp:spPr>
        <a:xfrm>
          <a:off x="0" y="2317539"/>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endParaRPr lang="lv-LV" sz="5800" kern="1200">
            <a:latin typeface="Urdu Typesetting" panose="020B0604020202020204" pitchFamily="66" charset="-78"/>
            <a:ea typeface="Verdana" panose="020B0604030504040204" pitchFamily="34" charset="0"/>
            <a:cs typeface="Urdu Typesetting" panose="020B0604020202020204" pitchFamily="66" charset="-78"/>
          </a:endParaRPr>
        </a:p>
      </dsp:txBody>
      <dsp:txXfrm>
        <a:off x="0" y="2317539"/>
        <a:ext cx="2634016" cy="1580410"/>
      </dsp:txXfrm>
    </dsp:sp>
    <dsp:sp modelId="{39E5910C-763A-421E-ACFA-BF54B7B66C18}">
      <dsp:nvSpPr>
        <dsp:cNvPr id="0" name=""/>
        <dsp:cNvSpPr/>
      </dsp:nvSpPr>
      <dsp:spPr>
        <a:xfrm>
          <a:off x="2897418" y="2317539"/>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endParaRPr>
        </a:p>
      </dsp:txBody>
      <dsp:txXfrm>
        <a:off x="2897418" y="2317539"/>
        <a:ext cx="2634016" cy="1580410"/>
      </dsp:txXfrm>
    </dsp:sp>
    <dsp:sp modelId="{69F337AE-96F2-4929-AFBF-3C05B751C3F0}">
      <dsp:nvSpPr>
        <dsp:cNvPr id="0" name=""/>
        <dsp:cNvSpPr/>
      </dsp:nvSpPr>
      <dsp:spPr>
        <a:xfrm>
          <a:off x="5794837" y="2317539"/>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endParaRPr>
        </a:p>
      </dsp:txBody>
      <dsp:txXfrm>
        <a:off x="5794837" y="2317539"/>
        <a:ext cx="2634016" cy="158041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3EA4B-C1EE-42BA-9868-91E5BE8387B2}">
      <dsp:nvSpPr>
        <dsp:cNvPr id="0" name=""/>
        <dsp:cNvSpPr/>
      </dsp:nvSpPr>
      <dsp:spPr>
        <a:xfrm>
          <a:off x="0" y="0"/>
          <a:ext cx="10184916" cy="217346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0DC599-BA22-4A94-BB7F-F2F855AC2321}">
      <dsp:nvSpPr>
        <dsp:cNvPr id="0" name=""/>
        <dsp:cNvSpPr/>
      </dsp:nvSpPr>
      <dsp:spPr>
        <a:xfrm>
          <a:off x="305547" y="289795"/>
          <a:ext cx="2991819" cy="1593875"/>
        </a:xfrm>
        <a:prstGeom prst="roundRect">
          <a:avLst>
            <a:gd name="adj" fmla="val 10000"/>
          </a:avLst>
        </a:prstGeom>
        <a:blipFill>
          <a:blip xmlns:r="http://schemas.openxmlformats.org/officeDocument/2006/relationships" r:embed="rId1"/>
          <a:srcRect/>
          <a:stretch>
            <a:fillRect t="-13000" b="-13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19B5C7-22EB-4A79-8E25-03865F9B7E79}">
      <dsp:nvSpPr>
        <dsp:cNvPr id="0" name=""/>
        <dsp:cNvSpPr/>
      </dsp:nvSpPr>
      <dsp:spPr>
        <a:xfrm rot="10800000">
          <a:off x="333042" y="2173466"/>
          <a:ext cx="2991819" cy="2656459"/>
        </a:xfrm>
        <a:prstGeom prst="round2SameRect">
          <a:avLst>
            <a:gd name="adj1" fmla="val 10500"/>
            <a:gd name="adj2" fmla="val 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324000" rIns="142240" bIns="142240" numCol="1" spcCol="1270" anchor="t" anchorCtr="0">
          <a:noAutofit/>
        </a:bodyPr>
        <a:lstStyle/>
        <a:p>
          <a:pPr marL="0" marR="0" lvl="0" indent="0" algn="ctr" defTabSz="800100" eaLnBrk="1" fontAlgn="auto" latinLnBrk="0" hangingPunct="1">
            <a:lnSpc>
              <a:spcPct val="90000"/>
            </a:lnSpc>
            <a:spcBef>
              <a:spcPct val="0"/>
            </a:spcBef>
            <a:spcAft>
              <a:spcPts val="1200"/>
            </a:spcAft>
            <a:buClrTx/>
            <a:buSzTx/>
            <a:buFontTx/>
            <a:buNone/>
            <a:tabLst/>
            <a:defRPr/>
          </a:pPr>
          <a:r>
            <a:rPr lang="lv-LV" sz="2000" b="1" kern="1200" dirty="0"/>
            <a:t>Sekmīgi pabeigts mācību kurss = </a:t>
          </a:r>
          <a:r>
            <a:rPr lang="lv-LV" sz="2000" b="0" kern="1200" dirty="0"/>
            <a:t>apmeklēti</a:t>
          </a:r>
          <a:r>
            <a:rPr lang="lv-LV" sz="2000" b="1" kern="1200" dirty="0"/>
            <a:t> vismaz 85%</a:t>
          </a:r>
          <a:r>
            <a:rPr lang="lv-LV" sz="2000" kern="1200" dirty="0"/>
            <a:t> no projektā plānotā mācību </a:t>
          </a:r>
          <a:r>
            <a:rPr lang="lv-LV" sz="2000" b="1" kern="1200" dirty="0"/>
            <a:t>stundu skaita</a:t>
          </a:r>
          <a:endParaRPr lang="lv-LV" sz="2000" b="1" kern="1200" dirty="0">
            <a:solidFill>
              <a:prstClr val="white"/>
            </a:solidFill>
            <a:latin typeface="Verdana" panose="020B0604030504040204" pitchFamily="34" charset="0"/>
            <a:ea typeface="Verdana" panose="020B0604030504040204" pitchFamily="34" charset="0"/>
            <a:cs typeface="+mn-cs"/>
          </a:endParaRPr>
        </a:p>
      </dsp:txBody>
      <dsp:txXfrm rot="10800000">
        <a:off x="414737" y="2173466"/>
        <a:ext cx="2828429" cy="2574764"/>
      </dsp:txXfrm>
    </dsp:sp>
    <dsp:sp modelId="{1576FBAE-E528-459B-8CB2-A84D0DE4747C}">
      <dsp:nvSpPr>
        <dsp:cNvPr id="0" name=""/>
        <dsp:cNvSpPr/>
      </dsp:nvSpPr>
      <dsp:spPr>
        <a:xfrm>
          <a:off x="3596548" y="289795"/>
          <a:ext cx="2991819" cy="1593875"/>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1000" b="-11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C0CF54-A8CE-4FB9-AAB9-8A24FD0777D6}">
      <dsp:nvSpPr>
        <dsp:cNvPr id="0" name=""/>
        <dsp:cNvSpPr/>
      </dsp:nvSpPr>
      <dsp:spPr>
        <a:xfrm rot="10800000">
          <a:off x="3596548" y="2173466"/>
          <a:ext cx="2991819" cy="2656459"/>
        </a:xfrm>
        <a:prstGeom prst="round2SameRect">
          <a:avLst>
            <a:gd name="adj1" fmla="val 10500"/>
            <a:gd name="adj2" fmla="val 0"/>
          </a:avLst>
        </a:prstGeom>
        <a:solidFill>
          <a:schemeClr val="accent2">
            <a:shade val="80000"/>
            <a:hueOff val="327512"/>
            <a:satOff val="-41712"/>
            <a:lumOff val="208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24000" rIns="128016" bIns="128016" numCol="1" spcCol="1270" anchor="t" anchorCtr="0">
          <a:noAutofit/>
        </a:bodyPr>
        <a:lstStyle/>
        <a:p>
          <a:pPr marL="0" lvl="0" indent="0" algn="ctr" defTabSz="800100">
            <a:lnSpc>
              <a:spcPct val="90000"/>
            </a:lnSpc>
            <a:spcBef>
              <a:spcPct val="0"/>
            </a:spcBef>
            <a:spcAft>
              <a:spcPct val="35000"/>
            </a:spcAft>
            <a:buNone/>
          </a:pPr>
          <a:r>
            <a:rPr lang="lv-LV" sz="1800" b="1" kern="1200" dirty="0"/>
            <a:t>Jānodrošina VISC valodas pārbaudījuma organizēšana sekmīgi kursu pabeigušajiem dalībniekiem, sākot ar A2 līmeni</a:t>
          </a:r>
          <a:endParaRPr lang="lv-LV" sz="1800" b="1" u="sng" kern="1200" dirty="0"/>
        </a:p>
      </dsp:txBody>
      <dsp:txXfrm rot="10800000">
        <a:off x="3678243" y="2173466"/>
        <a:ext cx="2828429" cy="2574764"/>
      </dsp:txXfrm>
    </dsp:sp>
    <dsp:sp modelId="{A4BF516A-B622-4B4F-B0E3-BA2E77AB5994}">
      <dsp:nvSpPr>
        <dsp:cNvPr id="0" name=""/>
        <dsp:cNvSpPr/>
      </dsp:nvSpPr>
      <dsp:spPr>
        <a:xfrm>
          <a:off x="6887549" y="297111"/>
          <a:ext cx="2991819" cy="159387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C0CF35-797B-4A80-ADED-E508DE255BFC}">
      <dsp:nvSpPr>
        <dsp:cNvPr id="0" name=""/>
        <dsp:cNvSpPr/>
      </dsp:nvSpPr>
      <dsp:spPr>
        <a:xfrm rot="10800000">
          <a:off x="6887549" y="2173466"/>
          <a:ext cx="2991819" cy="2656459"/>
        </a:xfrm>
        <a:prstGeom prst="round2SameRect">
          <a:avLst>
            <a:gd name="adj1" fmla="val 10500"/>
            <a:gd name="adj2" fmla="val 0"/>
          </a:avLst>
        </a:prstGeom>
        <a:solidFill>
          <a:schemeClr val="accent2">
            <a:shade val="80000"/>
            <a:hueOff val="655023"/>
            <a:satOff val="-83424"/>
            <a:lumOff val="416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24000" rIns="128016" bIns="128016" numCol="1" spcCol="1270" anchor="t" anchorCtr="0">
          <a:noAutofit/>
        </a:bodyPr>
        <a:lstStyle/>
        <a:p>
          <a:pPr marL="0" lvl="0" indent="0" algn="ctr" defTabSz="800100">
            <a:lnSpc>
              <a:spcPct val="90000"/>
            </a:lnSpc>
            <a:spcBef>
              <a:spcPct val="0"/>
            </a:spcBef>
            <a:spcAft>
              <a:spcPct val="35000"/>
            </a:spcAft>
            <a:buNone/>
          </a:pPr>
          <a:r>
            <a:rPr lang="lv-LV" sz="1800" b="1" kern="1200" dirty="0"/>
            <a:t>Finansējuma saņēmējs ir atbildīgs, par projektā iesaistītā pedagoģiskā personāla atbilstību prasībā</a:t>
          </a:r>
          <a:endParaRPr lang="lv-LV" sz="800" b="1" kern="1200" dirty="0"/>
        </a:p>
      </dsp:txBody>
      <dsp:txXfrm rot="10800000">
        <a:off x="6969244" y="2173466"/>
        <a:ext cx="2828429" cy="257476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EB608-BA2C-4319-9B17-619DA66D8973}">
      <dsp:nvSpPr>
        <dsp:cNvPr id="0" name=""/>
        <dsp:cNvSpPr/>
      </dsp:nvSpPr>
      <dsp:spPr>
        <a:xfrm rot="16200000">
          <a:off x="-759918" y="2293129"/>
          <a:ext cx="3584809" cy="574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8000" rIns="506679" bIns="0" numCol="1" spcCol="1270" anchor="t" anchorCtr="0">
          <a:noAutofit/>
        </a:bodyPr>
        <a:lstStyle/>
        <a:p>
          <a:pPr marL="0" lvl="0" indent="0" algn="l" defTabSz="533400">
            <a:lnSpc>
              <a:spcPct val="90000"/>
            </a:lnSpc>
            <a:spcBef>
              <a:spcPct val="0"/>
            </a:spcBef>
            <a:spcAft>
              <a:spcPct val="35000"/>
            </a:spcAft>
            <a:buFontTx/>
            <a:buNone/>
          </a:pPr>
          <a:endParaRPr lang="lv-LV" sz="1200" kern="1200" dirty="0">
            <a:solidFill>
              <a:prstClr val="black">
                <a:hueOff val="0"/>
                <a:satOff val="0"/>
                <a:lumOff val="0"/>
                <a:alphaOff val="0"/>
              </a:prstClr>
            </a:solidFill>
            <a:latin typeface="Verdana" panose="020B0604030504040204" pitchFamily="34" charset="0"/>
            <a:ea typeface="Verdana" panose="020B0604030504040204" pitchFamily="34" charset="0"/>
            <a:cs typeface="+mn-cs"/>
          </a:endParaRPr>
        </a:p>
      </dsp:txBody>
      <dsp:txXfrm>
        <a:off x="-759918" y="2293129"/>
        <a:ext cx="3584809" cy="574502"/>
      </dsp:txXfrm>
    </dsp:sp>
    <dsp:sp modelId="{DCF43F14-6045-4F16-94FD-9BDB6BCAAF3D}">
      <dsp:nvSpPr>
        <dsp:cNvPr id="0" name=""/>
        <dsp:cNvSpPr/>
      </dsp:nvSpPr>
      <dsp:spPr>
        <a:xfrm>
          <a:off x="544807" y="594486"/>
          <a:ext cx="4411487" cy="3971789"/>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400" tIns="324000" rIns="86400" bIns="86400" numCol="1" spcCol="1270" anchor="t" anchorCtr="0">
          <a:noAutofit/>
        </a:bodyPr>
        <a:lstStyle/>
        <a:p>
          <a:pPr marL="144000" lvl="1" indent="-144000" algn="l" defTabSz="533400">
            <a:lnSpc>
              <a:spcPct val="90000"/>
            </a:lnSpc>
            <a:spcBef>
              <a:spcPct val="0"/>
            </a:spcBef>
            <a:spcAft>
              <a:spcPct val="15000"/>
            </a:spcAft>
            <a:buFont typeface="Arial" panose="020B0604020202020204" pitchFamily="34" charset="0"/>
            <a:buChar char="•"/>
          </a:pPr>
          <a:endParaRPr lang="lv-LV" sz="1600" kern="1200" dirty="0">
            <a:latin typeface="+mn-lt"/>
            <a:ea typeface="Verdana" panose="020B0604030504040204" pitchFamily="34" charset="0"/>
            <a:cs typeface="+mn-cs"/>
          </a:endParaRPr>
        </a:p>
        <a:p>
          <a:pPr marL="144000" lvl="1" indent="-144000" algn="l" defTabSz="533400">
            <a:lnSpc>
              <a:spcPct val="90000"/>
            </a:lnSpc>
            <a:spcBef>
              <a:spcPct val="0"/>
            </a:spcBef>
            <a:spcAft>
              <a:spcPct val="15000"/>
            </a:spcAft>
            <a:buFont typeface="Arial" panose="020B0604020202020204" pitchFamily="34" charset="0"/>
            <a:buChar char="•"/>
          </a:pPr>
          <a:r>
            <a:rPr lang="lv-LV" sz="1800" kern="1200" dirty="0">
              <a:latin typeface="+mn-lt"/>
              <a:ea typeface="Verdana" panose="020B0604030504040204" pitchFamily="34" charset="0"/>
              <a:cs typeface="+mn-cs"/>
            </a:rPr>
            <a:t>Projekta attiecināmās izmaksas atbilst konkursa nolikuma 1.9. apakšpunktā minētajiem nosacījumiem un kopējās izmaksas par vienu kursu vienam dalībniekam ietver mācību pedagogu atlīdzības, mācību telpas, mācību aprīkojuma, valsts valodas prasmju pārbaudījuma (VISC) izmaksas un tml.</a:t>
          </a:r>
        </a:p>
      </dsp:txBody>
      <dsp:txXfrm>
        <a:off x="544807" y="594486"/>
        <a:ext cx="4411487" cy="3971789"/>
      </dsp:txXfrm>
    </dsp:sp>
    <dsp:sp modelId="{061C519E-F008-4F07-958F-8E585FBE49E8}">
      <dsp:nvSpPr>
        <dsp:cNvPr id="0" name=""/>
        <dsp:cNvSpPr/>
      </dsp:nvSpPr>
      <dsp:spPr>
        <a:xfrm>
          <a:off x="745235" y="0"/>
          <a:ext cx="1149004" cy="114900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EDE472-0F6F-4266-8AE5-0253DC699F02}">
      <dsp:nvSpPr>
        <dsp:cNvPr id="0" name=""/>
        <dsp:cNvSpPr/>
      </dsp:nvSpPr>
      <dsp:spPr>
        <a:xfrm rot="16200000">
          <a:off x="4420909" y="2293129"/>
          <a:ext cx="3584809" cy="574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8000" rIns="506679" bIns="0" numCol="1" spcCol="1270" anchor="t" anchorCtr="0">
          <a:noAutofit/>
        </a:bodyPr>
        <a:lstStyle/>
        <a:p>
          <a:pPr marL="0" lvl="0" indent="0" algn="r" defTabSz="533400">
            <a:lnSpc>
              <a:spcPct val="90000"/>
            </a:lnSpc>
            <a:spcBef>
              <a:spcPct val="0"/>
            </a:spcBef>
            <a:spcAft>
              <a:spcPct val="35000"/>
            </a:spcAft>
            <a:buNone/>
          </a:pPr>
          <a:endParaRPr lang="lv-LV" sz="1200" kern="1200" dirty="0">
            <a:latin typeface="Verdana" panose="020B0604030504040204" pitchFamily="34" charset="0"/>
            <a:ea typeface="Verdana" panose="020B0604030504040204" pitchFamily="34" charset="0"/>
          </a:endParaRPr>
        </a:p>
      </dsp:txBody>
      <dsp:txXfrm>
        <a:off x="4420909" y="2293129"/>
        <a:ext cx="3584809" cy="574502"/>
      </dsp:txXfrm>
    </dsp:sp>
    <dsp:sp modelId="{3EB5337F-C1AA-423C-921B-C5ED7886DE3F}">
      <dsp:nvSpPr>
        <dsp:cNvPr id="0" name=""/>
        <dsp:cNvSpPr/>
      </dsp:nvSpPr>
      <dsp:spPr>
        <a:xfrm>
          <a:off x="5712472" y="594486"/>
          <a:ext cx="4437814" cy="3971789"/>
        </a:xfrm>
        <a:prstGeom prst="rect">
          <a:avLst/>
        </a:prstGeom>
        <a:solidFill>
          <a:schemeClr val="accent2">
            <a:shade val="80000"/>
            <a:hueOff val="655023"/>
            <a:satOff val="-83424"/>
            <a:lumOff val="416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400" tIns="324000" rIns="86400" bIns="86400" numCol="1" spcCol="1270" anchor="t" anchorCtr="0">
          <a:noAutofit/>
        </a:bodyPr>
        <a:lstStyle/>
        <a:p>
          <a:pPr marL="144000" lvl="1" indent="-144000" algn="l" defTabSz="533400">
            <a:lnSpc>
              <a:spcPct val="90000"/>
            </a:lnSpc>
            <a:spcBef>
              <a:spcPct val="0"/>
            </a:spcBef>
            <a:spcAft>
              <a:spcPct val="15000"/>
            </a:spcAft>
            <a:buFont typeface="Arial" panose="020B0604020202020204" pitchFamily="34" charset="0"/>
            <a:buChar char="•"/>
          </a:pPr>
          <a:endParaRPr lang="lv-LV" sz="1600" kern="1200" dirty="0">
            <a:latin typeface="Verdana" panose="020B0604030504040204" pitchFamily="34" charset="0"/>
            <a:ea typeface="Verdana" panose="020B0604030504040204" pitchFamily="34" charset="0"/>
            <a:cs typeface="+mn-cs"/>
          </a:endParaRPr>
        </a:p>
        <a:p>
          <a:pPr marL="144000" lvl="1" indent="-144000" algn="l" defTabSz="533400">
            <a:lnSpc>
              <a:spcPct val="90000"/>
            </a:lnSpc>
            <a:spcBef>
              <a:spcPct val="0"/>
            </a:spcBef>
            <a:spcAft>
              <a:spcPct val="15000"/>
            </a:spcAft>
            <a:buFont typeface="Arial" panose="020B0604020202020204" pitchFamily="34" charset="0"/>
            <a:buChar char="•"/>
          </a:pPr>
          <a:r>
            <a:rPr lang="lv-LV" sz="1800" kern="1200" dirty="0">
              <a:latin typeface="Verdana" panose="020B0604030504040204" pitchFamily="34" charset="0"/>
              <a:ea typeface="Verdana" panose="020B0604030504040204" pitchFamily="34" charset="0"/>
              <a:cs typeface="+mn-cs"/>
            </a:rPr>
            <a:t>Pievienotās vērtības nodoklis ir attiecināmās izmaksas, ja tas nav atgūstams no valsts budžeta atbilstoši attiecīgajiem normatīvajiem aktiem par PVN.</a:t>
          </a:r>
        </a:p>
      </dsp:txBody>
      <dsp:txXfrm>
        <a:off x="5712472" y="594486"/>
        <a:ext cx="4437814" cy="3971789"/>
      </dsp:txXfrm>
    </dsp:sp>
    <dsp:sp modelId="{A7FAE7F0-5582-448D-A81A-90426C2C6DA6}">
      <dsp:nvSpPr>
        <dsp:cNvPr id="0" name=""/>
        <dsp:cNvSpPr/>
      </dsp:nvSpPr>
      <dsp:spPr>
        <a:xfrm>
          <a:off x="5947112" y="0"/>
          <a:ext cx="1149004" cy="1149004"/>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ABA50-59FF-4773-92C1-A5278622AE64}">
      <dsp:nvSpPr>
        <dsp:cNvPr id="0" name=""/>
        <dsp:cNvSpPr/>
      </dsp:nvSpPr>
      <dsp:spPr>
        <a:xfrm>
          <a:off x="1188488" y="2999"/>
          <a:ext cx="3725856" cy="223551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kern="1200" dirty="0">
              <a:solidFill>
                <a:srgbClr val="800024"/>
              </a:solidFill>
            </a:rPr>
            <a:t>Pirms pieteikuma veidlapu aizpildīšanas pārliecināties, ka</a:t>
          </a:r>
          <a:r>
            <a:rPr lang="lv-LV" sz="1800" b="1" kern="1200" dirty="0">
              <a:solidFill>
                <a:srgbClr val="800024"/>
              </a:solidFill>
            </a:rPr>
            <a:t> atbilstošā 2023.gada projektu pieteikuma veidlapa</a:t>
          </a:r>
          <a:r>
            <a:rPr lang="lv-LV" sz="1800" kern="1200" dirty="0">
              <a:solidFill>
                <a:srgbClr val="800024"/>
              </a:solidFill>
            </a:rPr>
            <a:t> ir lejupielādēta no Fonda mājas lapas</a:t>
          </a:r>
        </a:p>
      </dsp:txBody>
      <dsp:txXfrm>
        <a:off x="1188488" y="2999"/>
        <a:ext cx="3725856" cy="2235513"/>
      </dsp:txXfrm>
    </dsp:sp>
    <dsp:sp modelId="{C56ACEF4-AC43-4AD6-BAAE-87B5F4F0D30B}">
      <dsp:nvSpPr>
        <dsp:cNvPr id="0" name=""/>
        <dsp:cNvSpPr/>
      </dsp:nvSpPr>
      <dsp:spPr>
        <a:xfrm>
          <a:off x="5286930" y="2999"/>
          <a:ext cx="3725856" cy="223551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kern="1200" dirty="0">
              <a:solidFill>
                <a:srgbClr val="800024"/>
              </a:solidFill>
            </a:rPr>
            <a:t>Projekta pieteikuma veidlapa elektroniski jāiesniedz </a:t>
          </a:r>
          <a:r>
            <a:rPr lang="lv-LV" sz="1800" b="1" kern="1200" dirty="0">
              <a:solidFill>
                <a:srgbClr val="800024"/>
              </a:solidFill>
            </a:rPr>
            <a:t>Word formāta </a:t>
          </a:r>
          <a:r>
            <a:rPr lang="lv-LV" sz="1800" kern="1200" dirty="0">
              <a:solidFill>
                <a:srgbClr val="800024"/>
              </a:solidFill>
            </a:rPr>
            <a:t>(elektroniski parakstot, ir iespējams parakstīt šādā formātā)</a:t>
          </a:r>
        </a:p>
      </dsp:txBody>
      <dsp:txXfrm>
        <a:off x="5286930" y="2999"/>
        <a:ext cx="3725856" cy="2235513"/>
      </dsp:txXfrm>
    </dsp:sp>
    <dsp:sp modelId="{2279846A-CE95-4A96-90C3-A2CF9CE7BC1A}">
      <dsp:nvSpPr>
        <dsp:cNvPr id="0" name=""/>
        <dsp:cNvSpPr/>
      </dsp:nvSpPr>
      <dsp:spPr>
        <a:xfrm>
          <a:off x="1188488" y="2611098"/>
          <a:ext cx="3725856" cy="223551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kern="1200" dirty="0">
              <a:solidFill>
                <a:srgbClr val="800024"/>
              </a:solidFill>
            </a:rPr>
            <a:t>Pirms pieteikuma iesniegšanas un līdz Konkursa rezultātu saņemšanai nodrošināt, ka projektu iesniedzējam </a:t>
          </a:r>
          <a:r>
            <a:rPr lang="lv-LV" sz="1800" b="1" kern="1200" dirty="0">
              <a:solidFill>
                <a:srgbClr val="800024"/>
              </a:solidFill>
            </a:rPr>
            <a:t>nav VID administrēto nodokļu parāda</a:t>
          </a:r>
          <a:r>
            <a:rPr lang="lv-LV" sz="1800" kern="1200" dirty="0">
              <a:solidFill>
                <a:srgbClr val="800024"/>
              </a:solidFill>
            </a:rPr>
            <a:t>, kas pārsniedz 150 EUR</a:t>
          </a:r>
        </a:p>
      </dsp:txBody>
      <dsp:txXfrm>
        <a:off x="1188488" y="2611098"/>
        <a:ext cx="3725856" cy="2235513"/>
      </dsp:txXfrm>
    </dsp:sp>
    <dsp:sp modelId="{9F474041-DDBF-4187-8414-7C9F5A6F514B}">
      <dsp:nvSpPr>
        <dsp:cNvPr id="0" name=""/>
        <dsp:cNvSpPr/>
      </dsp:nvSpPr>
      <dsp:spPr>
        <a:xfrm>
          <a:off x="5286930" y="2611098"/>
          <a:ext cx="3725856" cy="223551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kern="1200" dirty="0">
              <a:solidFill>
                <a:srgbClr val="800024"/>
              </a:solidFill>
            </a:rPr>
            <a:t>Iesniegt projekta pieteikumu </a:t>
          </a:r>
          <a:r>
            <a:rPr lang="lv-LV" sz="1800" b="1" kern="1200" dirty="0">
              <a:solidFill>
                <a:srgbClr val="800024"/>
              </a:solidFill>
            </a:rPr>
            <a:t>elektroniski</a:t>
          </a:r>
          <a:r>
            <a:rPr lang="lv-LV" sz="1800" kern="1200" dirty="0">
              <a:solidFill>
                <a:srgbClr val="800024"/>
              </a:solidFill>
            </a:rPr>
            <a:t> atbildīgās amatpersonas parakstītu </a:t>
          </a:r>
          <a:r>
            <a:rPr lang="lv-LV" sz="1800" b="1" u="sng" kern="1200" dirty="0">
              <a:solidFill>
                <a:srgbClr val="800024"/>
              </a:solidFill>
            </a:rPr>
            <a:t>līdz 21.02.2023. plkst. 12:00 </a:t>
          </a:r>
        </a:p>
      </dsp:txBody>
      <dsp:txXfrm>
        <a:off x="5286930" y="2611098"/>
        <a:ext cx="3725856" cy="223551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DAD8E-0D01-4E9F-BCC2-E6B8CDE3AB02}">
      <dsp:nvSpPr>
        <dsp:cNvPr id="0" name=""/>
        <dsp:cNvSpPr/>
      </dsp:nvSpPr>
      <dsp:spPr>
        <a:xfrm rot="5400000">
          <a:off x="366908" y="2038167"/>
          <a:ext cx="1093010" cy="1818744"/>
        </a:xfrm>
        <a:prstGeom prst="corner">
          <a:avLst>
            <a:gd name="adj1" fmla="val 16120"/>
            <a:gd name="adj2" fmla="val 16110"/>
          </a:avLst>
        </a:prstGeom>
        <a:solidFill>
          <a:schemeClr val="accent2">
            <a:alpha val="90000"/>
            <a:hueOff val="0"/>
            <a:satOff val="0"/>
            <a:lumOff val="0"/>
            <a:alphaOff val="0"/>
          </a:schemeClr>
        </a:solidFill>
        <a:ln w="127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E03151-E8F0-4FAD-8ACE-04533493F608}">
      <dsp:nvSpPr>
        <dsp:cNvPr id="0" name=""/>
        <dsp:cNvSpPr/>
      </dsp:nvSpPr>
      <dsp:spPr>
        <a:xfrm>
          <a:off x="184458" y="2581580"/>
          <a:ext cx="1641972" cy="143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lv-LV" sz="1400" b="1" kern="1200" dirty="0">
              <a:solidFill>
                <a:srgbClr val="800024"/>
              </a:solidFill>
            </a:rPr>
            <a:t>Pieteikumu iesniegšana</a:t>
          </a:r>
        </a:p>
      </dsp:txBody>
      <dsp:txXfrm>
        <a:off x="184458" y="2581580"/>
        <a:ext cx="1641972" cy="1439285"/>
      </dsp:txXfrm>
    </dsp:sp>
    <dsp:sp modelId="{ECD86682-2DE2-4244-A93A-9603E8B3637B}">
      <dsp:nvSpPr>
        <dsp:cNvPr id="0" name=""/>
        <dsp:cNvSpPr/>
      </dsp:nvSpPr>
      <dsp:spPr>
        <a:xfrm>
          <a:off x="1516624" y="1904269"/>
          <a:ext cx="309806" cy="309806"/>
        </a:xfrm>
        <a:prstGeom prst="triangle">
          <a:avLst>
            <a:gd name="adj" fmla="val 100000"/>
          </a:avLst>
        </a:prstGeom>
        <a:solidFill>
          <a:schemeClr val="accent2">
            <a:alpha val="90000"/>
            <a:hueOff val="0"/>
            <a:satOff val="0"/>
            <a:lumOff val="0"/>
            <a:alphaOff val="-5000"/>
          </a:schemeClr>
        </a:solidFill>
        <a:ln w="12700" cap="flat" cmpd="sng" algn="ctr">
          <a:solidFill>
            <a:schemeClr val="accent2">
              <a:alpha val="90000"/>
              <a:hueOff val="0"/>
              <a:satOff val="0"/>
              <a:lumOff val="0"/>
              <a:alphaOff val="-5000"/>
            </a:schemeClr>
          </a:solidFill>
          <a:prstDash val="solid"/>
        </a:ln>
        <a:effectLst/>
      </dsp:spPr>
      <dsp:style>
        <a:lnRef idx="2">
          <a:scrgbClr r="0" g="0" b="0"/>
        </a:lnRef>
        <a:fillRef idx="1">
          <a:scrgbClr r="0" g="0" b="0"/>
        </a:fillRef>
        <a:effectRef idx="0">
          <a:scrgbClr r="0" g="0" b="0"/>
        </a:effectRef>
        <a:fontRef idx="minor">
          <a:schemeClr val="lt1"/>
        </a:fontRef>
      </dsp:style>
    </dsp:sp>
    <dsp:sp modelId="{385D34E0-DB82-498D-B829-144CD096F979}">
      <dsp:nvSpPr>
        <dsp:cNvPr id="0" name=""/>
        <dsp:cNvSpPr/>
      </dsp:nvSpPr>
      <dsp:spPr>
        <a:xfrm rot="5400000">
          <a:off x="2377004" y="1540767"/>
          <a:ext cx="1093010" cy="1818744"/>
        </a:xfrm>
        <a:prstGeom prst="corner">
          <a:avLst>
            <a:gd name="adj1" fmla="val 16120"/>
            <a:gd name="adj2" fmla="val 16110"/>
          </a:avLst>
        </a:prstGeom>
        <a:solidFill>
          <a:schemeClr val="accent2">
            <a:alpha val="90000"/>
            <a:hueOff val="0"/>
            <a:satOff val="0"/>
            <a:lumOff val="0"/>
            <a:alphaOff val="-10000"/>
          </a:schemeClr>
        </a:solidFill>
        <a:ln w="12700" cap="flat" cmpd="sng" algn="ctr">
          <a:solidFill>
            <a:schemeClr val="accent2">
              <a:alpha val="90000"/>
              <a:hueOff val="0"/>
              <a:satOff val="0"/>
              <a:lumOff val="0"/>
              <a:alphaOff val="-10000"/>
            </a:schemeClr>
          </a:solidFill>
          <a:prstDash val="solid"/>
        </a:ln>
        <a:effectLst/>
      </dsp:spPr>
      <dsp:style>
        <a:lnRef idx="2">
          <a:scrgbClr r="0" g="0" b="0"/>
        </a:lnRef>
        <a:fillRef idx="1">
          <a:scrgbClr r="0" g="0" b="0"/>
        </a:fillRef>
        <a:effectRef idx="0">
          <a:scrgbClr r="0" g="0" b="0"/>
        </a:effectRef>
        <a:fontRef idx="minor">
          <a:schemeClr val="lt1"/>
        </a:fontRef>
      </dsp:style>
    </dsp:sp>
    <dsp:sp modelId="{B399012C-7FE7-4D91-A430-53351561AE4B}">
      <dsp:nvSpPr>
        <dsp:cNvPr id="0" name=""/>
        <dsp:cNvSpPr/>
      </dsp:nvSpPr>
      <dsp:spPr>
        <a:xfrm>
          <a:off x="2194553" y="2084180"/>
          <a:ext cx="1641972" cy="143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lv-LV" sz="1400" b="1" kern="1200" dirty="0">
              <a:solidFill>
                <a:srgbClr val="800024"/>
              </a:solidFill>
            </a:rPr>
            <a:t>Vērtēšana</a:t>
          </a:r>
        </a:p>
      </dsp:txBody>
      <dsp:txXfrm>
        <a:off x="2194553" y="2084180"/>
        <a:ext cx="1641972" cy="1439285"/>
      </dsp:txXfrm>
    </dsp:sp>
    <dsp:sp modelId="{6F74EBC2-4524-425D-A99A-53F7ED511C7A}">
      <dsp:nvSpPr>
        <dsp:cNvPr id="0" name=""/>
        <dsp:cNvSpPr/>
      </dsp:nvSpPr>
      <dsp:spPr>
        <a:xfrm>
          <a:off x="3526720" y="1406869"/>
          <a:ext cx="309806" cy="309806"/>
        </a:xfrm>
        <a:prstGeom prst="triangle">
          <a:avLst>
            <a:gd name="adj" fmla="val 100000"/>
          </a:avLst>
        </a:prstGeom>
        <a:solidFill>
          <a:schemeClr val="accent2">
            <a:alpha val="90000"/>
            <a:hueOff val="0"/>
            <a:satOff val="0"/>
            <a:lumOff val="0"/>
            <a:alphaOff val="-15000"/>
          </a:schemeClr>
        </a:solidFill>
        <a:ln w="12700" cap="flat" cmpd="sng" algn="ctr">
          <a:solidFill>
            <a:schemeClr val="accent2">
              <a:alpha val="90000"/>
              <a:hueOff val="0"/>
              <a:satOff val="0"/>
              <a:lumOff val="0"/>
              <a:alphaOff val="-15000"/>
            </a:schemeClr>
          </a:solidFill>
          <a:prstDash val="solid"/>
        </a:ln>
        <a:effectLst/>
      </dsp:spPr>
      <dsp:style>
        <a:lnRef idx="2">
          <a:scrgbClr r="0" g="0" b="0"/>
        </a:lnRef>
        <a:fillRef idx="1">
          <a:scrgbClr r="0" g="0" b="0"/>
        </a:fillRef>
        <a:effectRef idx="0">
          <a:scrgbClr r="0" g="0" b="0"/>
        </a:effectRef>
        <a:fontRef idx="minor">
          <a:schemeClr val="lt1"/>
        </a:fontRef>
      </dsp:style>
    </dsp:sp>
    <dsp:sp modelId="{F2F08645-F9E7-43AB-897A-57F7589B2AF3}">
      <dsp:nvSpPr>
        <dsp:cNvPr id="0" name=""/>
        <dsp:cNvSpPr/>
      </dsp:nvSpPr>
      <dsp:spPr>
        <a:xfrm rot="5400000">
          <a:off x="4387099" y="1043367"/>
          <a:ext cx="1093010" cy="1818744"/>
        </a:xfrm>
        <a:prstGeom prst="corner">
          <a:avLst>
            <a:gd name="adj1" fmla="val 16120"/>
            <a:gd name="adj2" fmla="val 16110"/>
          </a:avLst>
        </a:prstGeom>
        <a:solidFill>
          <a:schemeClr val="accent2">
            <a:alpha val="90000"/>
            <a:hueOff val="0"/>
            <a:satOff val="0"/>
            <a:lumOff val="0"/>
            <a:alphaOff val="-20000"/>
          </a:schemeClr>
        </a:solidFill>
        <a:ln w="12700" cap="flat" cmpd="sng" algn="ctr">
          <a:solidFill>
            <a:schemeClr val="accent2">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sp>
    <dsp:sp modelId="{1CC637B4-79D8-4715-8416-DD873F35E87B}">
      <dsp:nvSpPr>
        <dsp:cNvPr id="0" name=""/>
        <dsp:cNvSpPr/>
      </dsp:nvSpPr>
      <dsp:spPr>
        <a:xfrm>
          <a:off x="4204649" y="1586780"/>
          <a:ext cx="1641972" cy="143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lv-LV" sz="1400" b="1" kern="1200" dirty="0">
              <a:solidFill>
                <a:srgbClr val="800024"/>
              </a:solidFill>
            </a:rPr>
            <a:t>Rezultātu izziņošana</a:t>
          </a:r>
        </a:p>
      </dsp:txBody>
      <dsp:txXfrm>
        <a:off x="4204649" y="1586780"/>
        <a:ext cx="1641972" cy="1439285"/>
      </dsp:txXfrm>
    </dsp:sp>
    <dsp:sp modelId="{5963A91D-4188-4571-8037-6D01941D8980}">
      <dsp:nvSpPr>
        <dsp:cNvPr id="0" name=""/>
        <dsp:cNvSpPr/>
      </dsp:nvSpPr>
      <dsp:spPr>
        <a:xfrm>
          <a:off x="5536816" y="909469"/>
          <a:ext cx="309806" cy="309806"/>
        </a:xfrm>
        <a:prstGeom prst="triangle">
          <a:avLst>
            <a:gd name="adj" fmla="val 100000"/>
          </a:avLst>
        </a:prstGeom>
        <a:solidFill>
          <a:schemeClr val="accent2">
            <a:alpha val="90000"/>
            <a:hueOff val="0"/>
            <a:satOff val="0"/>
            <a:lumOff val="0"/>
            <a:alphaOff val="-25000"/>
          </a:schemeClr>
        </a:solidFill>
        <a:ln w="12700" cap="flat" cmpd="sng" algn="ctr">
          <a:solidFill>
            <a:schemeClr val="accent2">
              <a:alpha val="90000"/>
              <a:hueOff val="0"/>
              <a:satOff val="0"/>
              <a:lumOff val="0"/>
              <a:alphaOff val="-25000"/>
            </a:schemeClr>
          </a:solidFill>
          <a:prstDash val="solid"/>
        </a:ln>
        <a:effectLst/>
      </dsp:spPr>
      <dsp:style>
        <a:lnRef idx="2">
          <a:scrgbClr r="0" g="0" b="0"/>
        </a:lnRef>
        <a:fillRef idx="1">
          <a:scrgbClr r="0" g="0" b="0"/>
        </a:fillRef>
        <a:effectRef idx="0">
          <a:scrgbClr r="0" g="0" b="0"/>
        </a:effectRef>
        <a:fontRef idx="minor">
          <a:schemeClr val="lt1"/>
        </a:fontRef>
      </dsp:style>
    </dsp:sp>
    <dsp:sp modelId="{ACB51A45-68D4-4F9B-96F9-C675DF1BA4DD}">
      <dsp:nvSpPr>
        <dsp:cNvPr id="0" name=""/>
        <dsp:cNvSpPr/>
      </dsp:nvSpPr>
      <dsp:spPr>
        <a:xfrm rot="5400000">
          <a:off x="6397195" y="545967"/>
          <a:ext cx="1093010" cy="1818744"/>
        </a:xfrm>
        <a:prstGeom prst="corner">
          <a:avLst>
            <a:gd name="adj1" fmla="val 16120"/>
            <a:gd name="adj2" fmla="val 16110"/>
          </a:avLst>
        </a:prstGeom>
        <a:solidFill>
          <a:schemeClr val="accent2">
            <a:alpha val="90000"/>
            <a:hueOff val="0"/>
            <a:satOff val="0"/>
            <a:lumOff val="0"/>
            <a:alphaOff val="-30000"/>
          </a:schemeClr>
        </a:solidFill>
        <a:ln w="12700" cap="flat" cmpd="sng" algn="ctr">
          <a:solidFill>
            <a:schemeClr val="accent2">
              <a:alpha val="90000"/>
              <a:hueOff val="0"/>
              <a:satOff val="0"/>
              <a:lumOff val="0"/>
              <a:alphaOff val="-30000"/>
            </a:schemeClr>
          </a:solidFill>
          <a:prstDash val="solid"/>
        </a:ln>
        <a:effectLst/>
      </dsp:spPr>
      <dsp:style>
        <a:lnRef idx="2">
          <a:scrgbClr r="0" g="0" b="0"/>
        </a:lnRef>
        <a:fillRef idx="1">
          <a:scrgbClr r="0" g="0" b="0"/>
        </a:fillRef>
        <a:effectRef idx="0">
          <a:scrgbClr r="0" g="0" b="0"/>
        </a:effectRef>
        <a:fontRef idx="minor">
          <a:schemeClr val="lt1"/>
        </a:fontRef>
      </dsp:style>
    </dsp:sp>
    <dsp:sp modelId="{FA2B2772-084D-465D-B2D7-49F4BB3EDD0A}">
      <dsp:nvSpPr>
        <dsp:cNvPr id="0" name=""/>
        <dsp:cNvSpPr/>
      </dsp:nvSpPr>
      <dsp:spPr>
        <a:xfrm>
          <a:off x="6214744" y="1089379"/>
          <a:ext cx="1641972" cy="143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lv-LV" sz="1400" b="1" kern="1200" dirty="0">
              <a:solidFill>
                <a:srgbClr val="800024"/>
              </a:solidFill>
            </a:rPr>
            <a:t>Līgumu slēgšana</a:t>
          </a:r>
        </a:p>
      </dsp:txBody>
      <dsp:txXfrm>
        <a:off x="6214744" y="1089379"/>
        <a:ext cx="1641972" cy="1439285"/>
      </dsp:txXfrm>
    </dsp:sp>
    <dsp:sp modelId="{405CC3FF-619E-476A-BF66-F204A0298ECF}">
      <dsp:nvSpPr>
        <dsp:cNvPr id="0" name=""/>
        <dsp:cNvSpPr/>
      </dsp:nvSpPr>
      <dsp:spPr>
        <a:xfrm>
          <a:off x="7546911" y="412069"/>
          <a:ext cx="309806" cy="309806"/>
        </a:xfrm>
        <a:prstGeom prst="triangle">
          <a:avLst>
            <a:gd name="adj" fmla="val 100000"/>
          </a:avLst>
        </a:prstGeom>
        <a:solidFill>
          <a:schemeClr val="accent2">
            <a:alpha val="90000"/>
            <a:hueOff val="0"/>
            <a:satOff val="0"/>
            <a:lumOff val="0"/>
            <a:alphaOff val="-35000"/>
          </a:schemeClr>
        </a:solidFill>
        <a:ln w="12700" cap="flat" cmpd="sng" algn="ctr">
          <a:solidFill>
            <a:schemeClr val="accent2">
              <a:alpha val="90000"/>
              <a:hueOff val="0"/>
              <a:satOff val="0"/>
              <a:lumOff val="0"/>
              <a:alphaOff val="-35000"/>
            </a:schemeClr>
          </a:solidFill>
          <a:prstDash val="solid"/>
        </a:ln>
        <a:effectLst/>
      </dsp:spPr>
      <dsp:style>
        <a:lnRef idx="2">
          <a:scrgbClr r="0" g="0" b="0"/>
        </a:lnRef>
        <a:fillRef idx="1">
          <a:scrgbClr r="0" g="0" b="0"/>
        </a:fillRef>
        <a:effectRef idx="0">
          <a:scrgbClr r="0" g="0" b="0"/>
        </a:effectRef>
        <a:fontRef idx="minor">
          <a:schemeClr val="lt1"/>
        </a:fontRef>
      </dsp:style>
    </dsp:sp>
    <dsp:sp modelId="{DE007165-8D96-4699-92FA-5A3A2966E016}">
      <dsp:nvSpPr>
        <dsp:cNvPr id="0" name=""/>
        <dsp:cNvSpPr/>
      </dsp:nvSpPr>
      <dsp:spPr>
        <a:xfrm rot="5400000">
          <a:off x="8407291" y="48566"/>
          <a:ext cx="1093010" cy="1818744"/>
        </a:xfrm>
        <a:prstGeom prst="corner">
          <a:avLst>
            <a:gd name="adj1" fmla="val 16120"/>
            <a:gd name="adj2" fmla="val 16110"/>
          </a:avLst>
        </a:prstGeom>
        <a:solidFill>
          <a:schemeClr val="accent2">
            <a:alpha val="90000"/>
            <a:hueOff val="0"/>
            <a:satOff val="0"/>
            <a:lumOff val="0"/>
            <a:alphaOff val="-40000"/>
          </a:schemeClr>
        </a:solidFill>
        <a:ln w="127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DA2A44D5-7A9A-4ED9-8024-478E40AFDB87}">
      <dsp:nvSpPr>
        <dsp:cNvPr id="0" name=""/>
        <dsp:cNvSpPr/>
      </dsp:nvSpPr>
      <dsp:spPr>
        <a:xfrm>
          <a:off x="8224840" y="591979"/>
          <a:ext cx="1641972" cy="143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lv-LV" sz="1400" b="1" kern="1200" dirty="0">
              <a:solidFill>
                <a:srgbClr val="800024"/>
              </a:solidFill>
            </a:rPr>
            <a:t>Noslēguma dokumentācija</a:t>
          </a:r>
        </a:p>
      </dsp:txBody>
      <dsp:txXfrm>
        <a:off x="8224840" y="591979"/>
        <a:ext cx="1641972" cy="14392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ED52D-6C0D-4C20-8E45-C08555F8DB1F}">
      <dsp:nvSpPr>
        <dsp:cNvPr id="0" name=""/>
        <dsp:cNvSpPr/>
      </dsp:nvSpPr>
      <dsp:spPr>
        <a:xfrm>
          <a:off x="0" y="473727"/>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cs typeface="Urdu Typesetting" panose="03020402040406030203" pitchFamily="66" charset="-78"/>
          </a:endParaRPr>
        </a:p>
      </dsp:txBody>
      <dsp:txXfrm>
        <a:off x="0" y="473727"/>
        <a:ext cx="2634016" cy="1580410"/>
      </dsp:txXfrm>
    </dsp:sp>
    <dsp:sp modelId="{C1E861DA-E51F-4484-B4DF-F375B853F3E2}">
      <dsp:nvSpPr>
        <dsp:cNvPr id="0" name=""/>
        <dsp:cNvSpPr/>
      </dsp:nvSpPr>
      <dsp:spPr>
        <a:xfrm>
          <a:off x="2897418" y="473727"/>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endParaRPr>
        </a:p>
      </dsp:txBody>
      <dsp:txXfrm>
        <a:off x="2897418" y="473727"/>
        <a:ext cx="2634016" cy="1580410"/>
      </dsp:txXfrm>
    </dsp:sp>
    <dsp:sp modelId="{0B3FED2C-B031-4B6D-9D12-32F8CE813E44}">
      <dsp:nvSpPr>
        <dsp:cNvPr id="0" name=""/>
        <dsp:cNvSpPr/>
      </dsp:nvSpPr>
      <dsp:spPr>
        <a:xfrm>
          <a:off x="5794837" y="473727"/>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endParaRPr>
        </a:p>
      </dsp:txBody>
      <dsp:txXfrm>
        <a:off x="5794837" y="473727"/>
        <a:ext cx="2634016" cy="1580410"/>
      </dsp:txXfrm>
    </dsp:sp>
    <dsp:sp modelId="{0D36605E-7DD3-495D-AF92-D449F67D1459}">
      <dsp:nvSpPr>
        <dsp:cNvPr id="0" name=""/>
        <dsp:cNvSpPr/>
      </dsp:nvSpPr>
      <dsp:spPr>
        <a:xfrm>
          <a:off x="0" y="2317539"/>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endParaRPr lang="lv-LV" sz="5800" kern="1200">
            <a:latin typeface="Urdu Typesetting" panose="020B0604020202020204" pitchFamily="66" charset="-78"/>
            <a:ea typeface="Verdana" panose="020B0604030504040204" pitchFamily="34" charset="0"/>
            <a:cs typeface="Urdu Typesetting" panose="020B0604020202020204" pitchFamily="66" charset="-78"/>
          </a:endParaRPr>
        </a:p>
      </dsp:txBody>
      <dsp:txXfrm>
        <a:off x="0" y="2317539"/>
        <a:ext cx="2634016" cy="1580410"/>
      </dsp:txXfrm>
    </dsp:sp>
    <dsp:sp modelId="{39E5910C-763A-421E-ACFA-BF54B7B66C18}">
      <dsp:nvSpPr>
        <dsp:cNvPr id="0" name=""/>
        <dsp:cNvSpPr/>
      </dsp:nvSpPr>
      <dsp:spPr>
        <a:xfrm>
          <a:off x="2897418" y="2317539"/>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endParaRPr>
        </a:p>
      </dsp:txBody>
      <dsp:txXfrm>
        <a:off x="2897418" y="2317539"/>
        <a:ext cx="2634016" cy="1580410"/>
      </dsp:txXfrm>
    </dsp:sp>
    <dsp:sp modelId="{69F337AE-96F2-4929-AFBF-3C05B751C3F0}">
      <dsp:nvSpPr>
        <dsp:cNvPr id="0" name=""/>
        <dsp:cNvSpPr/>
      </dsp:nvSpPr>
      <dsp:spPr>
        <a:xfrm>
          <a:off x="5794837" y="2317539"/>
          <a:ext cx="2634016" cy="1580410"/>
        </a:xfrm>
        <a:prstGeom prst="rect">
          <a:avLst/>
        </a:prstGeom>
        <a:solidFill>
          <a:srgbClr val="80002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lv-LV" sz="5700" kern="1200">
            <a:latin typeface="Verdana" panose="020B0604030504040204" pitchFamily="34" charset="0"/>
            <a:ea typeface="Verdana" panose="020B0604030504040204" pitchFamily="34" charset="0"/>
          </a:endParaRPr>
        </a:p>
      </dsp:txBody>
      <dsp:txXfrm>
        <a:off x="5794837" y="2317539"/>
        <a:ext cx="2634016" cy="15804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6000F-53CB-4625-A7EB-BD626628E637}">
      <dsp:nvSpPr>
        <dsp:cNvPr id="0" name=""/>
        <dsp:cNvSpPr/>
      </dsp:nvSpPr>
      <dsp:spPr>
        <a:xfrm>
          <a:off x="0" y="0"/>
          <a:ext cx="8236285" cy="1055994"/>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v-LV" sz="2800" kern="1200" dirty="0">
              <a:latin typeface="Verdana" panose="020B0604030504040204" pitchFamily="34" charset="0"/>
              <a:ea typeface="Verdana" panose="020B0604030504040204" pitchFamily="34" charset="0"/>
            </a:rPr>
            <a:t>Programmas mērķis</a:t>
          </a:r>
        </a:p>
      </dsp:txBody>
      <dsp:txXfrm>
        <a:off x="30929" y="30929"/>
        <a:ext cx="7007554" cy="994136"/>
      </dsp:txXfrm>
    </dsp:sp>
    <dsp:sp modelId="{6625A414-81F1-4813-81F9-6E2B9BAD3A3B}">
      <dsp:nvSpPr>
        <dsp:cNvPr id="0" name=""/>
        <dsp:cNvSpPr/>
      </dsp:nvSpPr>
      <dsp:spPr>
        <a:xfrm>
          <a:off x="689788" y="1247992"/>
          <a:ext cx="8236285" cy="1055994"/>
        </a:xfrm>
        <a:prstGeom prst="roundRect">
          <a:avLst>
            <a:gd name="adj" fmla="val 10000"/>
          </a:avLst>
        </a:prstGeom>
        <a:solidFill>
          <a:schemeClr val="accent2">
            <a:shade val="80000"/>
            <a:hueOff val="218341"/>
            <a:satOff val="-27808"/>
            <a:lumOff val="1389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v-LV" sz="2800" kern="1200" dirty="0">
              <a:latin typeface="Verdana" panose="020B0604030504040204" pitchFamily="34" charset="0"/>
              <a:ea typeface="Verdana" panose="020B0604030504040204" pitchFamily="34" charset="0"/>
            </a:rPr>
            <a:t>Pamatnosacījumi</a:t>
          </a:r>
        </a:p>
      </dsp:txBody>
      <dsp:txXfrm>
        <a:off x="720717" y="1278921"/>
        <a:ext cx="6798242" cy="994136"/>
      </dsp:txXfrm>
    </dsp:sp>
    <dsp:sp modelId="{5D23851D-7051-4466-A680-3AFE40F24727}">
      <dsp:nvSpPr>
        <dsp:cNvPr id="0" name=""/>
        <dsp:cNvSpPr/>
      </dsp:nvSpPr>
      <dsp:spPr>
        <a:xfrm>
          <a:off x="1369282" y="2495985"/>
          <a:ext cx="8236285" cy="1055994"/>
        </a:xfrm>
        <a:prstGeom prst="roundRect">
          <a:avLst>
            <a:gd name="adj" fmla="val 10000"/>
          </a:avLst>
        </a:prstGeom>
        <a:solidFill>
          <a:schemeClr val="accent2">
            <a:shade val="80000"/>
            <a:hueOff val="436682"/>
            <a:satOff val="-55616"/>
            <a:lumOff val="2778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v-LV" sz="2800" kern="1200" dirty="0">
              <a:latin typeface="Verdana" panose="020B0604030504040204" pitchFamily="34" charset="0"/>
              <a:ea typeface="Verdana" panose="020B0604030504040204" pitchFamily="34" charset="0"/>
            </a:rPr>
            <a:t>Attiecināmās izmaksas</a:t>
          </a:r>
        </a:p>
      </dsp:txBody>
      <dsp:txXfrm>
        <a:off x="1400211" y="2526914"/>
        <a:ext cx="6808537" cy="994136"/>
      </dsp:txXfrm>
    </dsp:sp>
    <dsp:sp modelId="{3034C099-6F61-451F-AE8A-267BF21D3F06}">
      <dsp:nvSpPr>
        <dsp:cNvPr id="0" name=""/>
        <dsp:cNvSpPr/>
      </dsp:nvSpPr>
      <dsp:spPr>
        <a:xfrm>
          <a:off x="2059071" y="3743978"/>
          <a:ext cx="8236285" cy="1055994"/>
        </a:xfrm>
        <a:prstGeom prst="roundRect">
          <a:avLst>
            <a:gd name="adj" fmla="val 10000"/>
          </a:avLst>
        </a:prstGeom>
        <a:solidFill>
          <a:schemeClr val="accent2">
            <a:shade val="80000"/>
            <a:hueOff val="655023"/>
            <a:satOff val="-83424"/>
            <a:lumOff val="416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v-LV" sz="2800" b="0" kern="1200" dirty="0">
              <a:solidFill>
                <a:schemeClr val="bg1"/>
              </a:solidFill>
              <a:latin typeface="Verdana" panose="020B0604030504040204" pitchFamily="34" charset="0"/>
              <a:ea typeface="Verdana" panose="020B0604030504040204" pitchFamily="34" charset="0"/>
            </a:rPr>
            <a:t>Ieteikumi projekta sagatavošanai</a:t>
          </a:r>
        </a:p>
      </dsp:txBody>
      <dsp:txXfrm>
        <a:off x="2090000" y="3774907"/>
        <a:ext cx="6798242" cy="994136"/>
      </dsp:txXfrm>
    </dsp:sp>
    <dsp:sp modelId="{10271FF9-0916-4F47-AEC1-58332DEC09DD}">
      <dsp:nvSpPr>
        <dsp:cNvPr id="0" name=""/>
        <dsp:cNvSpPr/>
      </dsp:nvSpPr>
      <dsp:spPr>
        <a:xfrm>
          <a:off x="7549889" y="808795"/>
          <a:ext cx="686396" cy="686396"/>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lv-LV" sz="2000" kern="1200"/>
        </a:p>
      </dsp:txBody>
      <dsp:txXfrm>
        <a:off x="7704328" y="808795"/>
        <a:ext cx="377518" cy="516513"/>
      </dsp:txXfrm>
    </dsp:sp>
    <dsp:sp modelId="{1A0F16B4-F024-48F2-A34D-01AA6DD92F12}">
      <dsp:nvSpPr>
        <dsp:cNvPr id="0" name=""/>
        <dsp:cNvSpPr/>
      </dsp:nvSpPr>
      <dsp:spPr>
        <a:xfrm>
          <a:off x="8239678" y="2056788"/>
          <a:ext cx="686396" cy="686396"/>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lv-LV" sz="2000" kern="1200"/>
        </a:p>
      </dsp:txBody>
      <dsp:txXfrm>
        <a:off x="8394117" y="2056788"/>
        <a:ext cx="377518" cy="516513"/>
      </dsp:txXfrm>
    </dsp:sp>
    <dsp:sp modelId="{C212D5D3-2565-4865-9F2D-CBA595E0B58E}">
      <dsp:nvSpPr>
        <dsp:cNvPr id="0" name=""/>
        <dsp:cNvSpPr/>
      </dsp:nvSpPr>
      <dsp:spPr>
        <a:xfrm>
          <a:off x="8919171" y="3304781"/>
          <a:ext cx="686396" cy="686396"/>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lv-LV" sz="2000" kern="1200"/>
        </a:p>
      </dsp:txBody>
      <dsp:txXfrm>
        <a:off x="9073610" y="3304781"/>
        <a:ext cx="377518" cy="5165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2C859E-90B9-4BDE-B7E4-A83728CB4020}">
      <dsp:nvSpPr>
        <dsp:cNvPr id="0" name=""/>
        <dsp:cNvSpPr/>
      </dsp:nvSpPr>
      <dsp:spPr>
        <a:xfrm>
          <a:off x="17" y="0"/>
          <a:ext cx="10527807" cy="4083521"/>
        </a:xfrm>
        <a:prstGeom prst="rect">
          <a:avLst/>
        </a:prstGeom>
        <a:no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v-LV" sz="2800" kern="1200" dirty="0">
              <a:solidFill>
                <a:srgbClr val="800024"/>
              </a:solidFill>
              <a:latin typeface="Verdana" panose="020B0604030504040204" pitchFamily="34" charset="0"/>
              <a:ea typeface="Verdana" panose="020B0604030504040204" pitchFamily="34" charset="0"/>
            </a:rPr>
            <a:t>veicināt latviešu valodas lietojumu Ukrainas civiliedzīvotāju vidū, nodrošinot bezmaksas latviešu valodas mācības, sākot no A1 valodas prasmes līmeņa un atbilstoši sākotnējam valodas prasmes līmenim, pieaugušajiem Ukrainas civiliedzīvotājiem, t.sk. arī nepilngadīgajiem Ukrainas civiliedzīvotājiem ar iegūtu vidējo izglītību, vismaz 120 akadēmisko stundu apmērā, visos Latvijas reģionos</a:t>
          </a:r>
          <a:endParaRPr lang="lv-LV" sz="2800" kern="1200" dirty="0">
            <a:solidFill>
              <a:srgbClr val="800024"/>
            </a:solidFill>
            <a:latin typeface="Verdana" panose="020B0604030504040204" pitchFamily="34" charset="0"/>
            <a:ea typeface="Verdana" panose="020B0604030504040204" pitchFamily="34" charset="0"/>
            <a:cs typeface="+mn-lt"/>
          </a:endParaRPr>
        </a:p>
      </dsp:txBody>
      <dsp:txXfrm>
        <a:off x="17" y="0"/>
        <a:ext cx="10527807" cy="40835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3EA4B-C1EE-42BA-9868-91E5BE8387B2}">
      <dsp:nvSpPr>
        <dsp:cNvPr id="0" name=""/>
        <dsp:cNvSpPr/>
      </dsp:nvSpPr>
      <dsp:spPr>
        <a:xfrm>
          <a:off x="0" y="0"/>
          <a:ext cx="10037432" cy="2020283"/>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0DC599-BA22-4A94-BB7F-F2F855AC2321}">
      <dsp:nvSpPr>
        <dsp:cNvPr id="0" name=""/>
        <dsp:cNvSpPr/>
      </dsp:nvSpPr>
      <dsp:spPr>
        <a:xfrm>
          <a:off x="3266234" y="329936"/>
          <a:ext cx="2695109" cy="1481541"/>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19B5C7-22EB-4A79-8E25-03865F9B7E79}">
      <dsp:nvSpPr>
        <dsp:cNvPr id="0" name=""/>
        <dsp:cNvSpPr/>
      </dsp:nvSpPr>
      <dsp:spPr>
        <a:xfrm rot="10800000">
          <a:off x="3266234" y="1969812"/>
          <a:ext cx="2695109" cy="2469235"/>
        </a:xfrm>
        <a:prstGeom prst="round2SameRect">
          <a:avLst>
            <a:gd name="adj1" fmla="val 10500"/>
            <a:gd name="adj2" fmla="val 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lv-LV" sz="2000" b="1" kern="1200" dirty="0">
              <a:latin typeface="Verdana" panose="020B0604030504040204" pitchFamily="34" charset="0"/>
              <a:ea typeface="Verdana" panose="020B0604030504040204" pitchFamily="34" charset="0"/>
            </a:rPr>
            <a:t>100% programmas finansējums</a:t>
          </a:r>
        </a:p>
        <a:p>
          <a:pPr marL="0" lvl="0" indent="0" algn="ctr" defTabSz="889000">
            <a:lnSpc>
              <a:spcPct val="90000"/>
            </a:lnSpc>
            <a:spcBef>
              <a:spcPct val="0"/>
            </a:spcBef>
            <a:spcAft>
              <a:spcPct val="35000"/>
            </a:spcAft>
            <a:buNone/>
          </a:pPr>
          <a:r>
            <a:rPr lang="lv-LV" sz="1600" b="0" kern="1200" dirty="0">
              <a:latin typeface="Verdana" panose="020B0604030504040204" pitchFamily="34" charset="0"/>
              <a:ea typeface="Verdana" panose="020B0604030504040204" pitchFamily="34" charset="0"/>
            </a:rPr>
            <a:t>Vienam finansējuma saņēmējam nav ierobežots </a:t>
          </a:r>
          <a:r>
            <a:rPr lang="lv-LV" sz="1800" b="0" kern="1200" dirty="0">
              <a:latin typeface="Verdana" panose="020B0604030504040204" pitchFamily="34" charset="0"/>
              <a:ea typeface="Verdana" panose="020B0604030504040204" pitchFamily="34" charset="0"/>
            </a:rPr>
            <a:t>pieejamā finansējuma apmērs</a:t>
          </a:r>
        </a:p>
        <a:p>
          <a:pPr marL="0" lvl="0" indent="0" algn="ctr" defTabSz="889000">
            <a:lnSpc>
              <a:spcPct val="90000"/>
            </a:lnSpc>
            <a:spcBef>
              <a:spcPct val="0"/>
            </a:spcBef>
            <a:spcAft>
              <a:spcPct val="35000"/>
            </a:spcAft>
            <a:buNone/>
          </a:pPr>
          <a:endParaRPr lang="lv-LV" sz="1800" b="1" kern="1200" dirty="0">
            <a:latin typeface="Verdana" panose="020B0604030504040204" pitchFamily="34" charset="0"/>
            <a:ea typeface="Verdana" panose="020B0604030504040204" pitchFamily="34" charset="0"/>
          </a:endParaRPr>
        </a:p>
        <a:p>
          <a:pPr marL="0" lvl="0" indent="0" algn="ctr" defTabSz="889000">
            <a:lnSpc>
              <a:spcPct val="90000"/>
            </a:lnSpc>
            <a:spcBef>
              <a:spcPct val="0"/>
            </a:spcBef>
            <a:spcAft>
              <a:spcPct val="35000"/>
            </a:spcAft>
            <a:buNone/>
          </a:pPr>
          <a:endParaRPr lang="lv-LV" sz="1000" kern="1200" dirty="0">
            <a:latin typeface="Verdana" panose="020B0604030504040204" pitchFamily="34" charset="0"/>
            <a:ea typeface="Verdana" panose="020B0604030504040204" pitchFamily="34" charset="0"/>
          </a:endParaRPr>
        </a:p>
      </dsp:txBody>
      <dsp:txXfrm rot="10800000">
        <a:off x="3342171" y="1969812"/>
        <a:ext cx="2543235" cy="2393298"/>
      </dsp:txXfrm>
    </dsp:sp>
    <dsp:sp modelId="{1576FBAE-E528-459B-8CB2-A84D0DE4747C}">
      <dsp:nvSpPr>
        <dsp:cNvPr id="0" name=""/>
        <dsp:cNvSpPr/>
      </dsp:nvSpPr>
      <dsp:spPr>
        <a:xfrm>
          <a:off x="0" y="370293"/>
          <a:ext cx="2695109" cy="1481541"/>
        </a:xfrm>
        <a:prstGeom prst="roundRect">
          <a:avLst>
            <a:gd name="adj" fmla="val 10000"/>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C0CF54-A8CE-4FB9-AAB9-8A24FD0777D6}">
      <dsp:nvSpPr>
        <dsp:cNvPr id="0" name=""/>
        <dsp:cNvSpPr/>
      </dsp:nvSpPr>
      <dsp:spPr>
        <a:xfrm rot="10800000">
          <a:off x="34421" y="2000109"/>
          <a:ext cx="2695109" cy="2469235"/>
        </a:xfrm>
        <a:prstGeom prst="round2SameRect">
          <a:avLst>
            <a:gd name="adj1" fmla="val 10500"/>
            <a:gd name="adj2" fmla="val 0"/>
          </a:avLst>
        </a:prstGeom>
        <a:solidFill>
          <a:schemeClr val="accent2">
            <a:shade val="80000"/>
            <a:hueOff val="327512"/>
            <a:satOff val="-41712"/>
            <a:lumOff val="208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24000" rIns="128016" bIns="128016" numCol="1" spcCol="1270" anchor="t" anchorCtr="0">
          <a:noAutofit/>
        </a:bodyPr>
        <a:lstStyle/>
        <a:p>
          <a:pPr marL="0" lvl="0" indent="0" algn="ctr" defTabSz="800100">
            <a:lnSpc>
              <a:spcPct val="90000"/>
            </a:lnSpc>
            <a:spcBef>
              <a:spcPct val="0"/>
            </a:spcBef>
            <a:spcAft>
              <a:spcPts val="1800"/>
            </a:spcAft>
            <a:buNone/>
          </a:pPr>
          <a:r>
            <a:rPr lang="lv-LV" sz="1800" b="1" kern="1200" dirty="0">
              <a:latin typeface="Verdana" panose="020B0604030504040204" pitchFamily="34" charset="0"/>
              <a:ea typeface="Verdana" panose="020B0604030504040204" pitchFamily="34" charset="0"/>
            </a:rPr>
            <a:t>Projekta periods </a:t>
          </a:r>
        </a:p>
        <a:p>
          <a:pPr marL="0" lvl="0" indent="0" algn="ctr" defTabSz="800100">
            <a:lnSpc>
              <a:spcPct val="90000"/>
            </a:lnSpc>
            <a:spcBef>
              <a:spcPct val="0"/>
            </a:spcBef>
            <a:spcAft>
              <a:spcPts val="0"/>
            </a:spcAft>
            <a:buNone/>
          </a:pPr>
          <a:r>
            <a:rPr lang="lv-LV" sz="2000" b="1" kern="1200" dirty="0">
              <a:latin typeface="Verdana" panose="020B0604030504040204" pitchFamily="34" charset="0"/>
              <a:ea typeface="Verdana" panose="020B0604030504040204" pitchFamily="34" charset="0"/>
            </a:rPr>
            <a:t>01.03.2023.</a:t>
          </a:r>
          <a:r>
            <a:rPr lang="lv-LV" sz="1800" b="1" kern="1200" dirty="0">
              <a:latin typeface="Verdana" panose="020B0604030504040204" pitchFamily="34" charset="0"/>
              <a:ea typeface="Verdana" panose="020B0604030504040204" pitchFamily="34" charset="0"/>
            </a:rPr>
            <a:t> </a:t>
          </a:r>
        </a:p>
        <a:p>
          <a:pPr marL="0" lvl="0" indent="0" algn="ctr" defTabSz="800100">
            <a:lnSpc>
              <a:spcPct val="90000"/>
            </a:lnSpc>
            <a:spcBef>
              <a:spcPct val="0"/>
            </a:spcBef>
            <a:spcAft>
              <a:spcPts val="0"/>
            </a:spcAft>
            <a:buNone/>
          </a:pPr>
          <a:r>
            <a:rPr lang="lv-LV" altLang="lv-LV" sz="1800" b="1" kern="1200" dirty="0">
              <a:solidFill>
                <a:prstClr val="white"/>
              </a:solidFill>
              <a:latin typeface="Verdana" panose="020B0604030504040204" pitchFamily="34" charset="0"/>
              <a:ea typeface="Verdana" panose="020B0604030504040204" pitchFamily="34" charset="0"/>
              <a:cs typeface="+mn-cs"/>
            </a:rPr>
            <a:t>–</a:t>
          </a:r>
          <a:r>
            <a:rPr lang="lv-LV" sz="1800" b="1" kern="1200" dirty="0">
              <a:latin typeface="Verdana" panose="020B0604030504040204" pitchFamily="34" charset="0"/>
              <a:ea typeface="Verdana" panose="020B0604030504040204" pitchFamily="34" charset="0"/>
            </a:rPr>
            <a:t> </a:t>
          </a:r>
        </a:p>
        <a:p>
          <a:pPr marL="0" lvl="0" indent="0" algn="ctr" defTabSz="800100">
            <a:lnSpc>
              <a:spcPct val="90000"/>
            </a:lnSpc>
            <a:spcBef>
              <a:spcPct val="0"/>
            </a:spcBef>
            <a:spcAft>
              <a:spcPct val="35000"/>
            </a:spcAft>
            <a:buNone/>
          </a:pPr>
          <a:r>
            <a:rPr lang="lv-LV" sz="2000" b="1" kern="1200" dirty="0">
              <a:latin typeface="Verdana" panose="020B0604030504040204" pitchFamily="34" charset="0"/>
              <a:ea typeface="Verdana" panose="020B0604030504040204" pitchFamily="34" charset="0"/>
            </a:rPr>
            <a:t>30.06.2023.</a:t>
          </a:r>
        </a:p>
      </dsp:txBody>
      <dsp:txXfrm rot="10800000">
        <a:off x="110358" y="2000109"/>
        <a:ext cx="2543235" cy="2393298"/>
      </dsp:txXfrm>
    </dsp:sp>
    <dsp:sp modelId="{A4BF516A-B622-4B4F-B0E3-BA2E77AB5994}">
      <dsp:nvSpPr>
        <dsp:cNvPr id="0" name=""/>
        <dsp:cNvSpPr/>
      </dsp:nvSpPr>
      <dsp:spPr>
        <a:xfrm>
          <a:off x="6506106" y="376516"/>
          <a:ext cx="3504962" cy="1481541"/>
        </a:xfrm>
        <a:prstGeom prst="roundRect">
          <a:avLst>
            <a:gd name="adj" fmla="val 10000"/>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C0CF35-797B-4A80-ADED-E508DE255BFC}">
      <dsp:nvSpPr>
        <dsp:cNvPr id="0" name=""/>
        <dsp:cNvSpPr/>
      </dsp:nvSpPr>
      <dsp:spPr>
        <a:xfrm rot="10800000">
          <a:off x="6531777" y="2020283"/>
          <a:ext cx="3453620" cy="2469235"/>
        </a:xfrm>
        <a:prstGeom prst="round2SameRect">
          <a:avLst>
            <a:gd name="adj1" fmla="val 10500"/>
            <a:gd name="adj2" fmla="val 0"/>
          </a:avLst>
        </a:prstGeom>
        <a:solidFill>
          <a:schemeClr val="accent2">
            <a:shade val="80000"/>
            <a:hueOff val="655023"/>
            <a:satOff val="-83424"/>
            <a:lumOff val="416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24000" rIns="128016" bIns="128016" numCol="1" spcCol="1270" anchor="t" anchorCtr="0">
          <a:noAutofit/>
        </a:bodyPr>
        <a:lstStyle/>
        <a:p>
          <a:pPr marL="0" lvl="0" indent="0" algn="ctr" defTabSz="800100">
            <a:lnSpc>
              <a:spcPct val="90000"/>
            </a:lnSpc>
            <a:spcBef>
              <a:spcPct val="0"/>
            </a:spcBef>
            <a:spcAft>
              <a:spcPct val="35000"/>
            </a:spcAft>
            <a:buNone/>
          </a:pPr>
          <a:r>
            <a:rPr lang="lv-LV" altLang="lv-LV" sz="1800" b="1" kern="1200" dirty="0">
              <a:solidFill>
                <a:prstClr val="white"/>
              </a:solidFill>
              <a:latin typeface="Verdana" panose="020B0604030504040204" pitchFamily="34" charset="0"/>
              <a:ea typeface="Verdana" panose="020B0604030504040204" pitchFamily="34" charset="0"/>
              <a:cs typeface="+mn-cs"/>
            </a:rPr>
            <a:t>Finansējums tiek aprēķināts, balstoties uz dalībnieku skaitu un faktiski apmeklētajām mācību stundām </a:t>
          </a:r>
        </a:p>
        <a:p>
          <a:pPr marL="0" lvl="0" indent="0" algn="ctr" defTabSz="800100">
            <a:lnSpc>
              <a:spcPct val="90000"/>
            </a:lnSpc>
            <a:spcBef>
              <a:spcPct val="0"/>
            </a:spcBef>
            <a:spcAft>
              <a:spcPct val="35000"/>
            </a:spcAft>
            <a:buNone/>
          </a:pPr>
          <a:r>
            <a:rPr lang="lv-LV" altLang="lv-LV" sz="1600" b="0" kern="1200" dirty="0">
              <a:solidFill>
                <a:prstClr val="white"/>
              </a:solidFill>
              <a:latin typeface="Verdana" panose="020B0604030504040204" pitchFamily="34" charset="0"/>
              <a:ea typeface="Verdana" panose="020B0604030504040204" pitchFamily="34" charset="0"/>
              <a:cs typeface="+mn-cs"/>
            </a:rPr>
            <a:t>izmaksas vienam dalībniekam nedrīkst pārsniegt 743,00 EUR. </a:t>
          </a:r>
          <a:endParaRPr lang="lv-LV" sz="1600" b="0" i="0" kern="1200" dirty="0">
            <a:solidFill>
              <a:prstClr val="white"/>
            </a:solidFill>
            <a:latin typeface="Verdana" panose="020B0604030504040204" pitchFamily="34" charset="0"/>
            <a:ea typeface="Verdana" panose="020B0604030504040204" pitchFamily="34" charset="0"/>
            <a:cs typeface="+mn-cs"/>
          </a:endParaRPr>
        </a:p>
      </dsp:txBody>
      <dsp:txXfrm rot="10800000">
        <a:off x="6607714" y="2020283"/>
        <a:ext cx="3301746" cy="23932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3EA4B-C1EE-42BA-9868-91E5BE8387B2}">
      <dsp:nvSpPr>
        <dsp:cNvPr id="0" name=""/>
        <dsp:cNvSpPr/>
      </dsp:nvSpPr>
      <dsp:spPr>
        <a:xfrm>
          <a:off x="0" y="0"/>
          <a:ext cx="10184916" cy="217346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0DC599-BA22-4A94-BB7F-F2F855AC2321}">
      <dsp:nvSpPr>
        <dsp:cNvPr id="0" name=""/>
        <dsp:cNvSpPr/>
      </dsp:nvSpPr>
      <dsp:spPr>
        <a:xfrm>
          <a:off x="305547" y="289795"/>
          <a:ext cx="2991819" cy="159387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19B5C7-22EB-4A79-8E25-03865F9B7E79}">
      <dsp:nvSpPr>
        <dsp:cNvPr id="0" name=""/>
        <dsp:cNvSpPr/>
      </dsp:nvSpPr>
      <dsp:spPr>
        <a:xfrm rot="10800000">
          <a:off x="333042" y="2173466"/>
          <a:ext cx="2991819" cy="2656459"/>
        </a:xfrm>
        <a:prstGeom prst="round2SameRect">
          <a:avLst>
            <a:gd name="adj1" fmla="val 10500"/>
            <a:gd name="adj2" fmla="val 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24000" rIns="128016" bIns="128016" numCol="1" spcCol="1270" anchor="t" anchorCtr="0">
          <a:noAutofit/>
        </a:bodyPr>
        <a:lstStyle/>
        <a:p>
          <a:pPr marL="0" marR="0" lvl="0" indent="0" algn="ctr" defTabSz="800100" eaLnBrk="1" fontAlgn="auto" latinLnBrk="0" hangingPunct="1">
            <a:lnSpc>
              <a:spcPct val="90000"/>
            </a:lnSpc>
            <a:spcBef>
              <a:spcPct val="0"/>
            </a:spcBef>
            <a:spcAft>
              <a:spcPts val="1200"/>
            </a:spcAft>
            <a:buClrTx/>
            <a:buSzTx/>
            <a:buFontTx/>
            <a:buNone/>
            <a:tabLst/>
            <a:defRPr/>
          </a:pPr>
          <a:r>
            <a:rPr lang="lv-LV" sz="1800" b="1" kern="1200" dirty="0"/>
            <a:t>Projekta mērķa grupas</a:t>
          </a:r>
          <a:r>
            <a:rPr lang="lv-LV" sz="1800" kern="1200" dirty="0"/>
            <a:t>: </a:t>
          </a:r>
        </a:p>
        <a:p>
          <a:pPr marL="0" marR="0" lvl="0" indent="0" algn="ctr" defTabSz="800100" eaLnBrk="1" fontAlgn="auto" latinLnBrk="0" hangingPunct="1">
            <a:lnSpc>
              <a:spcPct val="90000"/>
            </a:lnSpc>
            <a:spcBef>
              <a:spcPct val="0"/>
            </a:spcBef>
            <a:spcAft>
              <a:spcPts val="1200"/>
            </a:spcAft>
            <a:buClrTx/>
            <a:buSzTx/>
            <a:buFontTx/>
            <a:buNone/>
            <a:tabLst/>
            <a:defRPr/>
          </a:pPr>
          <a:r>
            <a:rPr lang="lv-LV" sz="1800" kern="1200" dirty="0"/>
            <a:t>pieaugušie Ukrainas civiliedzīvotāji, t.sk. arī nepilngadīgie Ukrainas civiliedzīvotāji ar iegūtu vidējo izglītību</a:t>
          </a:r>
          <a:endParaRPr lang="lv-LV" sz="1800" b="1" kern="1200" dirty="0">
            <a:solidFill>
              <a:prstClr val="white"/>
            </a:solidFill>
            <a:latin typeface="Verdana" panose="020B0604030504040204" pitchFamily="34" charset="0"/>
            <a:ea typeface="Verdana" panose="020B0604030504040204" pitchFamily="34" charset="0"/>
            <a:cs typeface="+mn-cs"/>
          </a:endParaRPr>
        </a:p>
      </dsp:txBody>
      <dsp:txXfrm rot="10800000">
        <a:off x="414737" y="2173466"/>
        <a:ext cx="2828429" cy="2574764"/>
      </dsp:txXfrm>
    </dsp:sp>
    <dsp:sp modelId="{1576FBAE-E528-459B-8CB2-A84D0DE4747C}">
      <dsp:nvSpPr>
        <dsp:cNvPr id="0" name=""/>
        <dsp:cNvSpPr/>
      </dsp:nvSpPr>
      <dsp:spPr>
        <a:xfrm>
          <a:off x="3596548" y="289795"/>
          <a:ext cx="2991819" cy="1593875"/>
        </a:xfrm>
        <a:prstGeom prst="roundRect">
          <a:avLst>
            <a:gd name="adj" fmla="val 10000"/>
          </a:avLst>
        </a:prstGeom>
        <a:blipFill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C0CF54-A8CE-4FB9-AAB9-8A24FD0777D6}">
      <dsp:nvSpPr>
        <dsp:cNvPr id="0" name=""/>
        <dsp:cNvSpPr/>
      </dsp:nvSpPr>
      <dsp:spPr>
        <a:xfrm rot="10800000">
          <a:off x="3596548" y="2173466"/>
          <a:ext cx="2991819" cy="2656459"/>
        </a:xfrm>
        <a:prstGeom prst="round2SameRect">
          <a:avLst>
            <a:gd name="adj1" fmla="val 10500"/>
            <a:gd name="adj2" fmla="val 0"/>
          </a:avLst>
        </a:prstGeom>
        <a:solidFill>
          <a:schemeClr val="accent2">
            <a:shade val="80000"/>
            <a:hueOff val="327512"/>
            <a:satOff val="-41712"/>
            <a:lumOff val="208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24000" rIns="128016" bIns="128016" numCol="1" spcCol="1270" anchor="t" anchorCtr="0">
          <a:noAutofit/>
        </a:bodyPr>
        <a:lstStyle/>
        <a:p>
          <a:pPr marL="0" lvl="0" indent="0" algn="ctr" defTabSz="800100">
            <a:lnSpc>
              <a:spcPct val="90000"/>
            </a:lnSpc>
            <a:spcBef>
              <a:spcPct val="0"/>
            </a:spcBef>
            <a:spcAft>
              <a:spcPct val="35000"/>
            </a:spcAft>
            <a:buNone/>
          </a:pPr>
          <a:r>
            <a:rPr lang="lv-LV" sz="1800" b="1" kern="1200" dirty="0"/>
            <a:t>Projekta īstenošanas vieta ir Latvija un mācību kursi mērķa grupai tiek sniegti </a:t>
          </a:r>
          <a:r>
            <a:rPr lang="lv-LV" sz="1800" b="1" u="sng" kern="1200" dirty="0"/>
            <a:t>bez maksas</a:t>
          </a:r>
        </a:p>
      </dsp:txBody>
      <dsp:txXfrm rot="10800000">
        <a:off x="3678243" y="2173466"/>
        <a:ext cx="2828429" cy="2574764"/>
      </dsp:txXfrm>
    </dsp:sp>
    <dsp:sp modelId="{A4BF516A-B622-4B4F-B0E3-BA2E77AB5994}">
      <dsp:nvSpPr>
        <dsp:cNvPr id="0" name=""/>
        <dsp:cNvSpPr/>
      </dsp:nvSpPr>
      <dsp:spPr>
        <a:xfrm>
          <a:off x="6887549" y="297111"/>
          <a:ext cx="2991819" cy="159387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9000" b="-19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C0CF35-797B-4A80-ADED-E508DE255BFC}">
      <dsp:nvSpPr>
        <dsp:cNvPr id="0" name=""/>
        <dsp:cNvSpPr/>
      </dsp:nvSpPr>
      <dsp:spPr>
        <a:xfrm rot="10800000">
          <a:off x="6887549" y="2173466"/>
          <a:ext cx="2991819" cy="2656459"/>
        </a:xfrm>
        <a:prstGeom prst="round2SameRect">
          <a:avLst>
            <a:gd name="adj1" fmla="val 10500"/>
            <a:gd name="adj2" fmla="val 0"/>
          </a:avLst>
        </a:prstGeom>
        <a:solidFill>
          <a:schemeClr val="accent2">
            <a:shade val="80000"/>
            <a:hueOff val="655023"/>
            <a:satOff val="-83424"/>
            <a:lumOff val="416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24000" rIns="128016" bIns="128016" numCol="1" spcCol="1270" anchor="t" anchorCtr="0">
          <a:noAutofit/>
        </a:bodyPr>
        <a:lstStyle/>
        <a:p>
          <a:pPr marL="0" lvl="0" indent="0" algn="ctr" defTabSz="800100">
            <a:lnSpc>
              <a:spcPct val="90000"/>
            </a:lnSpc>
            <a:spcBef>
              <a:spcPct val="0"/>
            </a:spcBef>
            <a:spcAft>
              <a:spcPct val="35000"/>
            </a:spcAft>
            <a:buNone/>
          </a:pPr>
          <a:r>
            <a:rPr lang="lv-LV" sz="1800" b="0" kern="1200" dirty="0"/>
            <a:t>Projekta ievaros latviešu valodas mācības var nodrošināt </a:t>
          </a:r>
          <a:r>
            <a:rPr lang="lv-LV" sz="1800" b="1" kern="1200" dirty="0"/>
            <a:t>gan klātienē, gan attālināti, gan </a:t>
          </a:r>
          <a:r>
            <a:rPr lang="lv-LV" sz="1800" b="1" kern="1200" dirty="0" err="1"/>
            <a:t>hibrīdmodelī</a:t>
          </a:r>
          <a:endParaRPr lang="lv-LV" sz="800" b="1" kern="1200" dirty="0"/>
        </a:p>
      </dsp:txBody>
      <dsp:txXfrm rot="10800000">
        <a:off x="6969244" y="2173466"/>
        <a:ext cx="2828429" cy="25747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2BC6C-603E-7841-9798-FE61418869CE}" type="datetimeFigureOut">
              <a:rPr lang="en-LV" smtClean="0"/>
              <a:t>02/15/2023</a:t>
            </a:fld>
            <a:endParaRPr lang="en-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D30602-8DDB-E748-B349-EB91B332399B}" type="slidenum">
              <a:rPr lang="en-LV" smtClean="0"/>
              <a:t>‹#›</a:t>
            </a:fld>
            <a:endParaRPr lang="en-LV"/>
          </a:p>
        </p:txBody>
      </p:sp>
    </p:spTree>
    <p:extLst>
      <p:ext uri="{BB962C8B-B14F-4D97-AF65-F5344CB8AC3E}">
        <p14:creationId xmlns:p14="http://schemas.microsoft.com/office/powerpoint/2010/main" val="1479125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1" dirty="0"/>
              <a:t>PIESLĒDZAS AR VĀRDIEM, UZVĀRDIEM UN NORĀDA ORGANIZĀCIJU</a:t>
            </a:r>
          </a:p>
          <a:p>
            <a:r>
              <a:rPr lang="lv-LV" b="1" dirty="0"/>
              <a:t>IERAKSTS</a:t>
            </a:r>
          </a:p>
          <a:p>
            <a:r>
              <a:rPr lang="lv-LV" b="0" dirty="0"/>
              <a:t>----</a:t>
            </a:r>
          </a:p>
          <a:p>
            <a:r>
              <a:rPr lang="lv-LV" dirty="0"/>
              <a:t>Labdien! Projektu pieteikumu iesniedzēju ērtībai šodien esam seminārā par izsludināto konkursu «Latviešu valodas mācības Ukrainas civiliedzīvotājiem» ietvaros. Ja ir radušies kādi jautājumi, tos ir iespēja ierakstīt semināra čata sadaļā vai arī semināra beigās tos uzdot, paceļot «virtuālo rociņu». Uz jautājumiem atbildes sniegsim semināra noslēgumā. Semināra ieraksts būs pieejams Fonda mājas lapā.</a:t>
            </a:r>
          </a:p>
          <a:p>
            <a:endParaRPr lang="lv-LV" dirty="0"/>
          </a:p>
        </p:txBody>
      </p:sp>
      <p:sp>
        <p:nvSpPr>
          <p:cNvPr id="4" name="Slide Number Placeholder 3"/>
          <p:cNvSpPr>
            <a:spLocks noGrp="1"/>
          </p:cNvSpPr>
          <p:nvPr>
            <p:ph type="sldNum" sz="quarter" idx="5"/>
          </p:nvPr>
        </p:nvSpPr>
        <p:spPr/>
        <p:txBody>
          <a:bodyPr/>
          <a:lstStyle/>
          <a:p>
            <a:fld id="{61D30602-8DDB-E748-B349-EB91B332399B}" type="slidenum">
              <a:rPr lang="en-LV" smtClean="0"/>
              <a:t>1</a:t>
            </a:fld>
            <a:endParaRPr lang="en-LV"/>
          </a:p>
        </p:txBody>
      </p:sp>
    </p:spTree>
    <p:extLst>
      <p:ext uri="{BB962C8B-B14F-4D97-AF65-F5344CB8AC3E}">
        <p14:creationId xmlns:p14="http://schemas.microsoft.com/office/powerpoint/2010/main" val="730143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strike="noStrike" dirty="0">
                <a:latin typeface="Verdana" panose="020B0604030504040204" pitchFamily="34" charset="0"/>
                <a:ea typeface="Verdana" panose="020B0604030504040204" pitchFamily="34" charset="0"/>
              </a:rPr>
              <a:t>1. </a:t>
            </a:r>
            <a:r>
              <a:rPr lang="lv-LV" sz="1200" strike="noStrike" dirty="0">
                <a:latin typeface="Verdana" panose="020B0604030504040204" pitchFamily="34" charset="0"/>
                <a:ea typeface="Verdana" panose="020B0604030504040204" pitchFamily="34" charset="0"/>
              </a:rPr>
              <a:t>Projekta attiecināmās izmaksas atbilst konkursa nolikuma 1.9. apakšpunktā minētajiem nosacījumiem t.i. latviešu valodas mācību kursa izmaksas vienam dalībniekam nedrīkst pārsniegt 743,00 EUR un kopējās izmaksas par vienu kursu vienam dalībniekam ietver mācību pedagogu atlīdzības, mācību telpas, mācību aprīkojuma, valsts valodas prasmju pārbaudījuma (VISC) izmaksas un 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strike="noStrike"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strike="noStrike" dirty="0">
                <a:latin typeface="Verdana" panose="020B0604030504040204" pitchFamily="34" charset="0"/>
                <a:ea typeface="Verdana" panose="020B0604030504040204" pitchFamily="34" charset="0"/>
              </a:rPr>
              <a:t>2. </a:t>
            </a:r>
            <a:r>
              <a:rPr lang="lv-LV" sz="1200" strike="noStrike" dirty="0">
                <a:latin typeface="Verdana" panose="020B0604030504040204" pitchFamily="34" charset="0"/>
                <a:ea typeface="Verdana" panose="020B0604030504040204" pitchFamily="34" charset="0"/>
              </a:rPr>
              <a:t>Pievienotās vērtības nodoklis ir attiecināmās izmaksas, ja tas nav atgūstams no valsts budžeta atbilstoši attiecīgajiem normatīvajiem aktiem par PVN.</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strike="noStrike" dirty="0">
                <a:latin typeface="Verdana" panose="020B0604030504040204" pitchFamily="34" charset="0"/>
                <a:ea typeface="Verdana" panose="020B0604030504040204" pitchFamily="34" charset="0"/>
              </a:rPr>
              <a:t>5.3. Ja Finansējuma saņēmējs nav reģistrēts VID PVN maksātāju reģistrā, tas budžeta izmaksas plāno ar 	PVN. Savukārt, ja Finansējuma saņēmējs ir reģistrēts VID kā PVN maksātājs, PVN tiks uzskatītas par attiecināmajām izmaksām tikai tad, ja netiks veikti ar PVN apliekami darījumi vai citi darījumi, uz kuriem attiecināms Pievienotās vērtības nodokļa likums. Finansējuma saņēmējam kopā ar pieteikuma dokumentiem būs jāiesniedz organizācijas atbildīgās amatpersonas parakstīts apliecinājums, ka noslēguma dokumentos iekļautā PVN summa nav atskaitīta kā priekšnodoklis Pievienotās vērtības  nodokļa likuma XI nodaļā noteiktajā kārtībā.</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strike="noStrike" dirty="0">
              <a:latin typeface="Verdana" panose="020B0604030504040204" pitchFamily="34" charset="0"/>
              <a:ea typeface="Verdana" panose="020B0604030504040204" pitchFamily="34" charset="0"/>
            </a:endParaRPr>
          </a:p>
          <a:p>
            <a:endParaRPr lang="lv-LV" dirty="0">
              <a:cs typeface="Calibri"/>
            </a:endParaRPr>
          </a:p>
        </p:txBody>
      </p:sp>
      <p:sp>
        <p:nvSpPr>
          <p:cNvPr id="4" name="Slide Number Placeholder 3"/>
          <p:cNvSpPr>
            <a:spLocks noGrp="1"/>
          </p:cNvSpPr>
          <p:nvPr>
            <p:ph type="sldNum" sz="quarter" idx="5"/>
          </p:nvPr>
        </p:nvSpPr>
        <p:spPr/>
        <p:txBody>
          <a:bodyPr/>
          <a:lstStyle/>
          <a:p>
            <a:fld id="{61D30602-8DDB-E748-B349-EB91B332399B}" type="slidenum">
              <a:rPr lang="en-LV" smtClean="0"/>
              <a:t>10</a:t>
            </a:fld>
            <a:endParaRPr lang="en-LV"/>
          </a:p>
        </p:txBody>
      </p:sp>
    </p:spTree>
    <p:extLst>
      <p:ext uri="{BB962C8B-B14F-4D97-AF65-F5344CB8AC3E}">
        <p14:creationId xmlns:p14="http://schemas.microsoft.com/office/powerpoint/2010/main" val="3402435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a:lnSpc>
                <a:spcPct val="120000"/>
              </a:lnSpc>
              <a:spcBef>
                <a:spcPts val="0"/>
              </a:spcBef>
            </a:pPr>
            <a:r>
              <a:rPr lang="lv-LV" sz="1900" dirty="0"/>
              <a:t>Pēc Līguma noslēgšanas finansējuma saņēmējs iesniedz Fondā šādu informāciju:</a:t>
            </a:r>
          </a:p>
          <a:p>
            <a:pPr marL="342900" indent="-342900">
              <a:lnSpc>
                <a:spcPct val="120000"/>
              </a:lnSpc>
              <a:spcBef>
                <a:spcPts val="0"/>
              </a:spcBef>
              <a:buFont typeface="Wingdings" panose="05000000000000000000" pitchFamily="2" charset="2"/>
              <a:buChar char="Ø"/>
            </a:pPr>
            <a:r>
              <a:rPr lang="lv-LV" sz="1900" b="1" dirty="0"/>
              <a:t>pieprasījumu</a:t>
            </a:r>
            <a:r>
              <a:rPr lang="lv-LV" sz="1900" dirty="0"/>
              <a:t> saskaņā ar konkursa nolikuma 2. pielikumu, kurā norādīts mācību grupas Nr. pēc kārtas, plānoto mācību periods, dalībnieku skaits, plānotais mācību prasmes līmenis, mācību kursa izcenojums, norādot vienas  mācību stundas likmi vienam kursa dalībniekam, nepārsniedzot konkursa nolikuma 1.9. apakšpunktā noteiktos ierobežojumus, un mācību grafiku. Pēc norādītās informācijas saņemšanas Fonds izvērtē tā atbilstību programmas prasībām;</a:t>
            </a:r>
          </a:p>
          <a:p>
            <a:pPr marL="800100" lvl="1" indent="-342900">
              <a:lnSpc>
                <a:spcPct val="120000"/>
              </a:lnSpc>
              <a:buFont typeface="Wingdings" panose="05000000000000000000" pitchFamily="2" charset="2"/>
              <a:buChar char="Ø"/>
            </a:pPr>
            <a:r>
              <a:rPr lang="lv-LV" sz="1900" dirty="0"/>
              <a:t>Fonds var izmaksāt avansu līdz 50% no kursa kopējām izmaksām, </a:t>
            </a:r>
            <a:r>
              <a:rPr lang="lv-LV" sz="1800" dirty="0">
                <a:effectLst/>
                <a:latin typeface="Times New Roman" panose="02020603050405020304" pitchFamily="18" charset="0"/>
                <a:ea typeface="Times New Roman" panose="02020603050405020304" pitchFamily="18" charset="0"/>
              </a:rPr>
              <a:t>par katru atbilstošo dalībnieku, ievērojot konkursa nolikuma 1.9. apakšpunktā minēto. </a:t>
            </a:r>
            <a:endParaRPr lang="lv-LV" sz="1900" dirty="0"/>
          </a:p>
          <a:p>
            <a:pPr lvl="1">
              <a:lnSpc>
                <a:spcPct val="120000"/>
              </a:lnSpc>
            </a:pPr>
            <a:endParaRPr lang="lv-LV" sz="1900" dirty="0"/>
          </a:p>
          <a:p>
            <a:pPr marL="342900" indent="-342900">
              <a:lnSpc>
                <a:spcPct val="120000"/>
              </a:lnSpc>
              <a:spcBef>
                <a:spcPts val="0"/>
              </a:spcBef>
              <a:buFont typeface="Wingdings" panose="05000000000000000000" pitchFamily="2" charset="2"/>
              <a:buChar char="Ø"/>
            </a:pPr>
            <a:r>
              <a:rPr lang="lv-LV" sz="1900" dirty="0"/>
              <a:t>pēc latviešu valodas mācību apguves, </a:t>
            </a:r>
            <a:r>
              <a:rPr lang="lv-LV" sz="1900" b="1" dirty="0"/>
              <a:t>dalībnieku sarakstu </a:t>
            </a:r>
            <a:r>
              <a:rPr lang="lv-LV" sz="1900" dirty="0"/>
              <a:t>saskaņā ar konkursa nolikuma 3. pielikumu, </a:t>
            </a:r>
            <a:r>
              <a:rPr lang="lv-LV" sz="1800" dirty="0">
                <a:effectLst/>
                <a:latin typeface="Times New Roman" panose="02020603050405020304" pitchFamily="18" charset="0"/>
                <a:ea typeface="Times New Roman" panose="02020603050405020304" pitchFamily="18" charset="0"/>
              </a:rPr>
              <a:t>kurā norādīts dalībnieka vārds, uzvārds, dzimšanas datums, mācību periods, personu apliecinošā dokumenta nosaukums un numurs, faktiski apmeklēto mācību stundu skaits un informācija par dalībniekiem, kas kārtojuši valsts valodas prasmju pārbaudījumu (VISC) pēc sekmīgas mācību kursu beigšanas.</a:t>
            </a:r>
            <a:endParaRPr lang="lv-LV" sz="1900" dirty="0"/>
          </a:p>
          <a:p>
            <a:pPr marL="800100" lvl="1" indent="-342900">
              <a:lnSpc>
                <a:spcPct val="120000"/>
              </a:lnSpc>
              <a:buFont typeface="Wingdings" panose="05000000000000000000" pitchFamily="2" charset="2"/>
              <a:buChar char="Ø"/>
            </a:pPr>
            <a:r>
              <a:rPr lang="lv-LV" sz="1900" dirty="0"/>
              <a:t>atlikušo finansējumu, balstoties uz latviešu valodas mācībās faktiski iesaistīto dalībnieku skaitu un apmeklēto mācību stundu skaitu;</a:t>
            </a:r>
          </a:p>
          <a:p>
            <a:pPr marL="800100" lvl="1" indent="-342900">
              <a:lnSpc>
                <a:spcPct val="120000"/>
              </a:lnSpc>
              <a:buFont typeface="Wingdings" panose="05000000000000000000" pitchFamily="2" charset="2"/>
              <a:buChar char="Ø"/>
            </a:pPr>
            <a:r>
              <a:rPr lang="lv-LV" sz="1900" dirty="0"/>
              <a:t>ja dalībnieks nav sekmīgi pabeidzis mācību kursu, attiecīgi ir uzsācis latviešu valodas apguves kursus, bet nav apmeklējis vismaz 85% no projekta pieteikumā plānotajām mācību stundām, Fonds attiecina izmaksas par dalībnieka faktiski apmeklēto mācību stundu skaitu.</a:t>
            </a:r>
          </a:p>
          <a:p>
            <a:pPr marL="800100" lvl="1" indent="-342900">
              <a:lnSpc>
                <a:spcPct val="120000"/>
              </a:lnSpc>
              <a:buFont typeface="Wingdings" panose="05000000000000000000" pitchFamily="2" charset="2"/>
              <a:buChar char="Ø"/>
            </a:pPr>
            <a:endParaRPr lang="lv-LV" sz="1900" dirty="0"/>
          </a:p>
          <a:p>
            <a:pPr marL="0" lvl="1" indent="0">
              <a:lnSpc>
                <a:spcPct val="120000"/>
              </a:lnSpc>
              <a:buFont typeface="Wingdings" panose="05000000000000000000" pitchFamily="2" charset="2"/>
              <a:buNone/>
            </a:pPr>
            <a:r>
              <a:rPr lang="lv-LV" sz="1900" dirty="0"/>
              <a:t>Finansējuma saņēmējam ir jānodrošina mācību kursu dalībnieku apmeklējuma uzskaite (dalībnieku parakstu lapas, tiešsaistes nodarbību </a:t>
            </a:r>
            <a:r>
              <a:rPr lang="lv-LV" sz="1900" dirty="0" err="1"/>
              <a:t>ekrānšāviņi</a:t>
            </a:r>
            <a:r>
              <a:rPr lang="lv-LV" sz="1900" dirty="0"/>
              <a:t> </a:t>
            </a:r>
            <a:r>
              <a:rPr lang="lv-LV" sz="1900" dirty="0" err="1"/>
              <a:t>utml</a:t>
            </a:r>
            <a:r>
              <a:rPr lang="lv-LV" sz="1900" dirty="0"/>
              <a:t>.). Mācību kursu dalībnieku apmeklējuma uzskaiti apliecinošie dokumenti glabājas pie finansējuma saņēmēja, Fondā tie jāiesniedz tikai pēc pieprasījuma.</a:t>
            </a:r>
          </a:p>
          <a:p>
            <a:endParaRPr lang="lv-LV" dirty="0"/>
          </a:p>
        </p:txBody>
      </p:sp>
      <p:sp>
        <p:nvSpPr>
          <p:cNvPr id="4" name="Slaida numura vietturis 3"/>
          <p:cNvSpPr>
            <a:spLocks noGrp="1"/>
          </p:cNvSpPr>
          <p:nvPr>
            <p:ph type="sldNum" sz="quarter" idx="5"/>
          </p:nvPr>
        </p:nvSpPr>
        <p:spPr/>
        <p:txBody>
          <a:bodyPr/>
          <a:lstStyle/>
          <a:p>
            <a:fld id="{61D30602-8DDB-E748-B349-EB91B332399B}" type="slidenum">
              <a:rPr lang="en-LV" smtClean="0"/>
              <a:t>11</a:t>
            </a:fld>
            <a:endParaRPr lang="en-LV"/>
          </a:p>
        </p:txBody>
      </p:sp>
    </p:spTree>
    <p:extLst>
      <p:ext uri="{BB962C8B-B14F-4D97-AF65-F5344CB8AC3E}">
        <p14:creationId xmlns:p14="http://schemas.microsoft.com/office/powerpoint/2010/main" val="2321005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u="sng" dirty="0"/>
              <a:t>Šajā slaidā vairāk informācijas par praktiskiem padomiem projekta pieteikuma sagatavošanai:</a:t>
            </a:r>
          </a:p>
          <a:p>
            <a:pPr marL="228600" indent="-228600">
              <a:buAutoNum type="arabicParenR"/>
            </a:pPr>
            <a:r>
              <a:rPr lang="lv-LV" dirty="0"/>
              <a:t>pirms pieteikuma veidlapas aizpildīšanas aicinām pārliecināties, ka ir lejupielādētas aktuālās Latviešu valodas mācības Ukrainas civiliedzīvotājiem programmas 2023.gada veidlapa no Fonda mājas lapas.</a:t>
            </a:r>
          </a:p>
          <a:p>
            <a:pPr marL="228600" indent="-228600">
              <a:buAutoNum type="arabicParenR"/>
            </a:pPr>
            <a:r>
              <a:rPr lang="lv-LV" dirty="0">
                <a:solidFill>
                  <a:srgbClr val="800024"/>
                </a:solidFill>
              </a:rPr>
              <a:t>Projekta pieteikuma veidlapa elektroniski jāiesniedz Word formātā (elektroniski parakstot). Lūgums nepārveidot dokumentus </a:t>
            </a:r>
            <a:r>
              <a:rPr lang="lv-LV" dirty="0" err="1">
                <a:solidFill>
                  <a:srgbClr val="800024"/>
                </a:solidFill>
              </a:rPr>
              <a:t>pdf</a:t>
            </a:r>
            <a:r>
              <a:rPr lang="lv-LV" dirty="0">
                <a:solidFill>
                  <a:srgbClr val="800024"/>
                </a:solidFill>
              </a:rPr>
              <a:t> formātā, jo tas apgrūtina vērtēšanu.</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lv-LV" b="0" dirty="0">
                <a:solidFill>
                  <a:srgbClr val="800024"/>
                </a:solidFill>
              </a:rPr>
              <a:t>Pirms pieteikuma iesniegšanas un līdz Konkursa rezultātu saņemšanai aicinām nodrošināt, ka projekta iesniedzējam nav VID administrēto nodokļu parāda, kas pārsniedz 150 EUR, jo, kā jau iepriekš minēju, šis ir atbilstības vērtēšanas kritērijs, kas nozīmē, ka neatbilstību gadījumā pieteikums tiks noraidīts.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lv-LV" dirty="0">
                <a:solidFill>
                  <a:srgbClr val="800024"/>
                </a:solidFill>
              </a:rPr>
              <a:t>Iesniegt projekta pieteikumu elektroniski atbildīgās amatpersonas parakstītu projekta pieteikumu ar pielikumiem līdz 21.02.2023. plkst. 12:00. Ja projekta pieteikums būs iesniegts atbilstoši neparakstīts vai tas netiks iesniegts norādītajā laikā, tas tiks noraidīts. </a:t>
            </a:r>
          </a:p>
        </p:txBody>
      </p:sp>
      <p:sp>
        <p:nvSpPr>
          <p:cNvPr id="4" name="Slaida numura vietturis 3"/>
          <p:cNvSpPr>
            <a:spLocks noGrp="1"/>
          </p:cNvSpPr>
          <p:nvPr>
            <p:ph type="sldNum" sz="quarter" idx="5"/>
          </p:nvPr>
        </p:nvSpPr>
        <p:spPr/>
        <p:txBody>
          <a:bodyPr/>
          <a:lstStyle/>
          <a:p>
            <a:fld id="{61D30602-8DDB-E748-B349-EB91B332399B}" type="slidenum">
              <a:rPr lang="en-LV" smtClean="0"/>
              <a:t>12</a:t>
            </a:fld>
            <a:endParaRPr lang="en-LV"/>
          </a:p>
        </p:txBody>
      </p:sp>
    </p:spTree>
    <p:extLst>
      <p:ext uri="{BB962C8B-B14F-4D97-AF65-F5344CB8AC3E}">
        <p14:creationId xmlns:p14="http://schemas.microsoft.com/office/powerpoint/2010/main" val="111426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r>
              <a:rPr lang="lv-LV" sz="1800" b="0" strike="noStrike" dirty="0">
                <a:effectLst/>
                <a:latin typeface="Times New Roman" panose="02020603050405020304" pitchFamily="18" charset="0"/>
                <a:ea typeface="Calibri" panose="020F0502020204030204" pitchFamily="34" charset="0"/>
              </a:rPr>
              <a:t>Šajā slaidā redzams provizorisks programmas laika grafiks.</a:t>
            </a:r>
          </a:p>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lv-LV" sz="1800" b="0" strike="noStrike" dirty="0">
              <a:effectLst/>
              <a:latin typeface="Times New Roman" panose="02020603050405020304" pitchFamily="18" charset="0"/>
              <a:ea typeface="Calibri" panose="020F0502020204030204" pitchFamily="34" charset="0"/>
            </a:endParaRPr>
          </a:p>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r>
              <a:rPr lang="lv-LV" sz="1800" b="0" strike="noStrike" dirty="0">
                <a:effectLst/>
                <a:latin typeface="Times New Roman" panose="02020603050405020304" pitchFamily="18" charset="0"/>
                <a:ea typeface="Calibri" panose="020F0502020204030204" pitchFamily="34" charset="0"/>
              </a:rPr>
              <a:t>2. Projektu pieteikumu vērtēšana noris uzreiz pēc projektu pieteikumu iesniegšanas termiņa beigām. Par precīzāku laiku rezultātu paziņošanai, informācija tiek sniegta pieteikumu iesniedzējiem, kad tiek apstiprināta pieteikuma reģistrācija un nosūtīta informācija par pieteikuma identifikācijas numuru. </a:t>
            </a:r>
          </a:p>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lv-LV" sz="1800" b="0" strike="noStrike" dirty="0">
              <a:effectLst/>
              <a:latin typeface="Times New Roman" panose="02020603050405020304" pitchFamily="18" charset="0"/>
              <a:ea typeface="Calibri" panose="020F0502020204030204" pitchFamily="34" charset="0"/>
            </a:endParaRPr>
          </a:p>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r>
              <a:rPr lang="lv-LV" sz="1800" b="0" strike="noStrike" dirty="0">
                <a:effectLst/>
                <a:latin typeface="Times New Roman" panose="02020603050405020304" pitchFamily="18" charset="0"/>
                <a:ea typeface="Calibri" panose="020F0502020204030204" pitchFamily="34" charset="0"/>
              </a:rPr>
              <a:t>Ja projekta pieteikumā tiks konstatētas neatbilstības kādā no administratīvās vērtēšanas kritērijiem, tad Fonds nosūtīs projekta iesniedzējam pieprasījumu par nepieciešamajiem papildinājumiem un precizējumiem, kas projekta iesniedzējam būs jāiesniedz 5 darba dienu laikā no pieprasījuma saņemšanas dienas. </a:t>
            </a:r>
          </a:p>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lv-LV" sz="1800" b="0" strike="noStrike" dirty="0">
              <a:effectLst/>
              <a:latin typeface="Times New Roman" panose="02020603050405020304" pitchFamily="18" charset="0"/>
              <a:ea typeface="Calibri" panose="020F0502020204030204" pitchFamily="34" charset="0"/>
            </a:endParaRPr>
          </a:p>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r>
              <a:rPr lang="lv-LV" sz="1800" strike="noStrike" dirty="0"/>
              <a:t>4. Pēc rezultātu paziņošanas un apliecinājuma saņemšanas ar apstiprināto projektu pieteikumu iesniedzējiem tiek uzsākta projektu īstenošanas līgumu slēgšana. Projekta īstenošanas līgums ir jānoslēdz 30 dienu laikā no rezultātu saņemšanas. </a:t>
            </a:r>
          </a:p>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lv-LV" sz="1800" strike="sngStrike" dirty="0"/>
          </a:p>
          <a:p>
            <a:pPr marL="0" marR="0" lvl="0" indent="0" algn="just"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r>
              <a:rPr lang="lv-LV" sz="1800" strike="noStrike" dirty="0"/>
              <a:t>5. Projekta noslēguma dokumentācija ir jāiesniedz visiem projektu iesniedzējiem 5 dienu laikā pēc latviešu valodas apguves kursa beigām. </a:t>
            </a:r>
          </a:p>
        </p:txBody>
      </p:sp>
      <p:sp>
        <p:nvSpPr>
          <p:cNvPr id="4" name="Slaida numura vietturis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D30602-8DDB-E748-B349-EB91B332399B}" type="slidenum">
              <a:rPr kumimoji="0" lang="en-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43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Ja ir kādi jautājumi, aicinām tos uzdot tagad.</a:t>
            </a:r>
          </a:p>
          <a:p>
            <a:endParaRPr lang="lv-LV" dirty="0"/>
          </a:p>
          <a:p>
            <a:r>
              <a:rPr lang="lv-LV" dirty="0"/>
              <a:t>Ja vēl rodas jautājumi, aicinām tos iesūtīt uz konkursi@sif.gov.lv</a:t>
            </a:r>
          </a:p>
          <a:p>
            <a:endParaRPr lang="lv-LV" dirty="0"/>
          </a:p>
          <a:p>
            <a:r>
              <a:rPr lang="lv-LV" dirty="0"/>
              <a:t>Paldies par dalību seminārā par </a:t>
            </a:r>
            <a:r>
              <a:rPr lang="lv-LV" sz="1200" spc="0" dirty="0">
                <a:latin typeface="Verdana"/>
                <a:ea typeface="Verdana"/>
              </a:rPr>
              <a:t>Latviešu valodas mācības </a:t>
            </a:r>
            <a:r>
              <a:rPr lang="lv-LV" sz="1200" spc="0">
                <a:latin typeface="Verdana"/>
                <a:ea typeface="Verdana"/>
              </a:rPr>
              <a:t>Ukrainas civiliedzīvotājiem </a:t>
            </a:r>
            <a:r>
              <a:rPr lang="lv-LV"/>
              <a:t>programmas </a:t>
            </a:r>
            <a:r>
              <a:rPr lang="lv-LV" dirty="0"/>
              <a:t>konkursu! Veiksmi projektu pieteikumu gatavošanā!</a:t>
            </a:r>
          </a:p>
        </p:txBody>
      </p:sp>
      <p:sp>
        <p:nvSpPr>
          <p:cNvPr id="4" name="Slaida numura vietturis 3"/>
          <p:cNvSpPr>
            <a:spLocks noGrp="1"/>
          </p:cNvSpPr>
          <p:nvPr>
            <p:ph type="sldNum" sz="quarter" idx="5"/>
          </p:nvPr>
        </p:nvSpPr>
        <p:spPr/>
        <p:txBody>
          <a:bodyPr/>
          <a:lstStyle/>
          <a:p>
            <a:fld id="{61D30602-8DDB-E748-B349-EB91B332399B}" type="slidenum">
              <a:rPr lang="en-LV" smtClean="0"/>
              <a:t>14</a:t>
            </a:fld>
            <a:endParaRPr lang="en-LV"/>
          </a:p>
        </p:txBody>
      </p:sp>
    </p:spTree>
    <p:extLst>
      <p:ext uri="{BB962C8B-B14F-4D97-AF65-F5344CB8AC3E}">
        <p14:creationId xmlns:p14="http://schemas.microsoft.com/office/powerpoint/2010/main" val="3802464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Semināra saturs ir veidots, balstoties uz Fonda mājas lapā publicēto Konkursa nolikumu un tā pielikumiem t.sk. pieteikuma veidlapu un projekta īstenošanas līguma projektu. Ar šo dokumentāciju lūgums iepazīties pirms projekta pieteikuma sagatavošanas.</a:t>
            </a:r>
          </a:p>
          <a:p>
            <a:endParaRPr lang="lv-LV" dirty="0"/>
          </a:p>
          <a:p>
            <a:r>
              <a:rPr lang="lv-LV" dirty="0"/>
              <a:t>Semināra laikā pastāstīšu par programmas mērķi un pamatnosacījumiem, kas jāievēro projektu iesniedzējiem.  </a:t>
            </a:r>
          </a:p>
          <a:p>
            <a:endParaRPr lang="lv-LV" strike="sngStrike" dirty="0"/>
          </a:p>
          <a:p>
            <a:r>
              <a:rPr lang="lv-LV" strike="noStrike" dirty="0"/>
              <a:t>Pēc tam turpināsim ar atbilstības vērtēšanas kritērijiem un projekta attiecināmajām izmaksām, taču prezentācijas noslēgumā sniegsim ieteikumus veiksmīgākai projekta pieteikuma sagatavošanai un iesniegšanai. </a:t>
            </a:r>
          </a:p>
          <a:p>
            <a:endParaRPr lang="lv-LV" dirty="0"/>
          </a:p>
        </p:txBody>
      </p:sp>
      <p:sp>
        <p:nvSpPr>
          <p:cNvPr id="4" name="Slide Number Placeholder 3"/>
          <p:cNvSpPr>
            <a:spLocks noGrp="1"/>
          </p:cNvSpPr>
          <p:nvPr>
            <p:ph type="sldNum" sz="quarter" idx="5"/>
          </p:nvPr>
        </p:nvSpPr>
        <p:spPr/>
        <p:txBody>
          <a:bodyPr/>
          <a:lstStyle/>
          <a:p>
            <a:fld id="{61D30602-8DDB-E748-B349-EB91B332399B}" type="slidenum">
              <a:rPr lang="en-LV" smtClean="0"/>
              <a:t>2</a:t>
            </a:fld>
            <a:endParaRPr lang="en-LV"/>
          </a:p>
        </p:txBody>
      </p:sp>
    </p:spTree>
    <p:extLst>
      <p:ext uri="{BB962C8B-B14F-4D97-AF65-F5344CB8AC3E}">
        <p14:creationId xmlns:p14="http://schemas.microsoft.com/office/powerpoint/2010/main" val="2692293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Programmas mērķis ir veicināt latviešu valodas lietojumu Ukrainas civiliedzīvotāju vidū, nodrošinot bezmaksas latviešu valodas mācības, sākot no A1 valodas prasmes līmeņa un atbilstoši sākotnējam valodas prasmes līmenim, pieaugušajiem Ukrainas civiliedzīvotājiem, t.sk. arī nepilngadīgajiem Ukrainas civiliedzīvotājiem ar iegūtu vidējo izglītību, vismaz 120 akadēmisko stundu apmērā, visos Latvijas reģionos.</a:t>
            </a:r>
            <a:endParaRPr lang="lv-LV" sz="1200" dirty="0">
              <a:solidFill>
                <a:schemeClr val="bg1"/>
              </a:solidFill>
              <a:latin typeface="Verdana" panose="020B0604030504040204" pitchFamily="34" charset="0"/>
              <a:ea typeface="Verdana" panose="020B0604030504040204" pitchFamily="34" charset="0"/>
              <a:cs typeface="+mn-lt"/>
            </a:endParaRPr>
          </a:p>
        </p:txBody>
      </p:sp>
      <p:sp>
        <p:nvSpPr>
          <p:cNvPr id="4" name="Slaida numura vietturis 3"/>
          <p:cNvSpPr>
            <a:spLocks noGrp="1"/>
          </p:cNvSpPr>
          <p:nvPr>
            <p:ph type="sldNum" sz="quarter" idx="5"/>
          </p:nvPr>
        </p:nvSpPr>
        <p:spPr/>
        <p:txBody>
          <a:bodyPr/>
          <a:lstStyle/>
          <a:p>
            <a:fld id="{61D30602-8DDB-E748-B349-EB91B332399B}" type="slidenum">
              <a:rPr lang="en-LV" smtClean="0"/>
              <a:t>3</a:t>
            </a:fld>
            <a:endParaRPr lang="en-LV"/>
          </a:p>
        </p:txBody>
      </p:sp>
    </p:spTree>
    <p:extLst>
      <p:ext uri="{BB962C8B-B14F-4D97-AF65-F5344CB8AC3E}">
        <p14:creationId xmlns:p14="http://schemas.microsoft.com/office/powerpoint/2010/main" val="1327720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lvl="1" indent="0" algn="l">
              <a:buSzPts val="1200"/>
              <a:buFont typeface="+mj-lt"/>
              <a:buNone/>
            </a:pPr>
            <a:r>
              <a:rPr lang="lv-LV" sz="1200" u="none" strike="noStrike" dirty="0">
                <a:effectLst/>
                <a:latin typeface="Times New Roman" panose="02020603050405020304" pitchFamily="18" charset="0"/>
                <a:ea typeface="Times New Roman" panose="02020603050405020304" pitchFamily="18" charset="0"/>
              </a:rPr>
              <a:t>Konkursa mērķis ir atlasīt atbilstošus finansējuma saņēmējus, kuri, īstenojot projektus, sniegs būtisku ieguldījumu programmas mērķa sasniegšanā.</a:t>
            </a:r>
            <a:r>
              <a:rPr lang="lv-LV" sz="1000" u="none" strike="noStrike" dirty="0">
                <a:effectLst/>
                <a:latin typeface="Times New Roman" panose="02020603050405020304" pitchFamily="18" charset="0"/>
                <a:ea typeface="Times New Roman" panose="02020603050405020304" pitchFamily="18" charset="0"/>
              </a:rPr>
              <a:t> </a:t>
            </a:r>
          </a:p>
          <a:p>
            <a:pPr marL="0" indent="-226695" algn="l">
              <a:spcAft>
                <a:spcPts val="1200"/>
              </a:spcAft>
            </a:pPr>
            <a:r>
              <a:rPr lang="lv-LV" sz="1000" dirty="0">
                <a:effectLst/>
                <a:latin typeface="Times New Roman" panose="02020603050405020304" pitchFamily="18" charset="0"/>
                <a:ea typeface="Times New Roman" panose="02020603050405020304" pitchFamily="18" charset="0"/>
              </a:rPr>
              <a:t>Finansējuma saņēmējs konkursa nolikumā ir projekta pieteikuma iesniedzējs, ar kuru ir noslēgts projekta īstenošanas līgums (tas ir, projekta īstenotājs).</a:t>
            </a:r>
          </a:p>
          <a:p>
            <a:pPr marL="457200" lvl="1" indent="0" algn="l">
              <a:spcBef>
                <a:spcPts val="600"/>
              </a:spcBef>
              <a:spcAft>
                <a:spcPts val="0"/>
              </a:spcAft>
              <a:buFont typeface="+mj-lt"/>
              <a:buNone/>
            </a:pPr>
            <a:endParaRPr lang="lv-LV" sz="1200" b="0" dirty="0">
              <a:effectLst/>
              <a:latin typeface="+mj-lt"/>
              <a:ea typeface="Times New Roman" panose="02020603050405020304" pitchFamily="18" charset="0"/>
            </a:endParaRPr>
          </a:p>
        </p:txBody>
      </p:sp>
      <p:sp>
        <p:nvSpPr>
          <p:cNvPr id="4" name="Slaida numura vietturis 3"/>
          <p:cNvSpPr>
            <a:spLocks noGrp="1"/>
          </p:cNvSpPr>
          <p:nvPr>
            <p:ph type="sldNum" sz="quarter" idx="5"/>
          </p:nvPr>
        </p:nvSpPr>
        <p:spPr/>
        <p:txBody>
          <a:bodyPr/>
          <a:lstStyle/>
          <a:p>
            <a:fld id="{61D30602-8DDB-E748-B349-EB91B332399B}" type="slidenum">
              <a:rPr lang="en-LV" smtClean="0"/>
              <a:t>4</a:t>
            </a:fld>
            <a:endParaRPr lang="en-LV"/>
          </a:p>
        </p:txBody>
      </p:sp>
    </p:spTree>
    <p:extLst>
      <p:ext uri="{BB962C8B-B14F-4D97-AF65-F5344CB8AC3E}">
        <p14:creationId xmlns:p14="http://schemas.microsoft.com/office/powerpoint/2010/main" val="2770127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1" dirty="0"/>
              <a:t>1. </a:t>
            </a:r>
            <a:r>
              <a:rPr lang="lv-LV" dirty="0"/>
              <a:t>Projekta izmaksu </a:t>
            </a:r>
            <a:r>
              <a:rPr lang="lv-LV" dirty="0" err="1"/>
              <a:t>attiecināmības</a:t>
            </a:r>
            <a:r>
              <a:rPr lang="lv-LV" dirty="0"/>
              <a:t> periods ir no 2023. gada 1. marta līdz 2023. gada 30. jūnijam. Visām projekta aktivitātēm jābūt pabeigtām līdz 2023. gada 30. jūnijam. Atkarībā no projektā plānotajām mācībām un to apjoma, projekta īstenošanas periods arī var būt īsāks kā norādīts konkursa nolikumā, taču tam noteikti jāiekļaujas šajā periodā.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b="0" u="none" strike="noStrike"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800" b="1" u="none" strike="noStrike" dirty="0">
                <a:effectLst/>
                <a:latin typeface="Times New Roman" panose="02020603050405020304" pitchFamily="18" charset="0"/>
                <a:ea typeface="Times New Roman" panose="02020603050405020304" pitchFamily="18" charset="0"/>
              </a:rPr>
              <a:t>2. </a:t>
            </a:r>
            <a:r>
              <a:rPr lang="lv-LV" sz="1800" b="0" u="none" strike="noStrike" dirty="0">
                <a:effectLst/>
                <a:latin typeface="Times New Roman" panose="02020603050405020304" pitchFamily="18" charset="0"/>
                <a:ea typeface="Times New Roman" panose="02020603050405020304" pitchFamily="18" charset="0"/>
              </a:rPr>
              <a:t>Programmas finansējums veido 100% no projekta kopējām attiecināmajām izmaksām. </a:t>
            </a:r>
            <a:r>
              <a:rPr lang="lv-LV" sz="1200" b="0" u="none" strike="noStrike" dirty="0">
                <a:effectLst/>
                <a:latin typeface="Times New Roman" panose="02020603050405020304" pitchFamily="18" charset="0"/>
                <a:ea typeface="Times New Roman" panose="02020603050405020304" pitchFamily="18" charset="0"/>
              </a:rPr>
              <a:t>P</a:t>
            </a:r>
            <a:r>
              <a:rPr lang="lv-LV" sz="1200" strike="noStrike" dirty="0"/>
              <a:t>rogrammas kopējais pieejamais finansējums ir 743 000 EUR, vienam finansējuma saņēmējam nav ierobežots pieejamā finansējuma apmērs. Finansējums tiek piešķirts pieprasījumu iesniegšanas secībā un kamēr finansējums ir pieejams programmā.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strike="noStrike" dirty="0"/>
              <a:t>3. </a:t>
            </a:r>
            <a:r>
              <a:rPr lang="lv-LV" sz="1200" b="0" strike="noStrike" dirty="0"/>
              <a:t>Finansējuma tiek piešķirts par katru atbilstošo dalībnieku. Mācību kursa izmaksas vienam dalībniekam nedrīkst pārsniegt 743,00 EUR. Kopējās izmaksas par vienu kursu vienam dalībniekam ietver mācību pedagogu atlīdzības, mācību telpas, mācību aprīkojuma, valsts valodas prasmju pārbaudījuma (VISC) izmaksas un 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b="1"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endParaRPr lang="lv-LV" dirty="0">
              <a:cs typeface="Calibri"/>
            </a:endParaRPr>
          </a:p>
        </p:txBody>
      </p:sp>
      <p:sp>
        <p:nvSpPr>
          <p:cNvPr id="4" name="Slide Number Placeholder 3"/>
          <p:cNvSpPr>
            <a:spLocks noGrp="1"/>
          </p:cNvSpPr>
          <p:nvPr>
            <p:ph type="sldNum" sz="quarter" idx="5"/>
          </p:nvPr>
        </p:nvSpPr>
        <p:spPr/>
        <p:txBody>
          <a:bodyPr/>
          <a:lstStyle/>
          <a:p>
            <a:fld id="{61D30602-8DDB-E748-B349-EB91B332399B}" type="slidenum">
              <a:rPr lang="en-LV" smtClean="0"/>
              <a:t>5</a:t>
            </a:fld>
            <a:endParaRPr lang="en-LV"/>
          </a:p>
        </p:txBody>
      </p:sp>
    </p:spTree>
    <p:extLst>
      <p:ext uri="{BB962C8B-B14F-4D97-AF65-F5344CB8AC3E}">
        <p14:creationId xmlns:p14="http://schemas.microsoft.com/office/powerpoint/2010/main" val="957561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lv-LV" b="1" dirty="0">
                <a:cs typeface="Calibri"/>
              </a:rPr>
              <a:t>1. </a:t>
            </a:r>
            <a:r>
              <a:rPr lang="lv-LV" dirty="0">
                <a:cs typeface="Calibri"/>
              </a:rPr>
              <a:t>Projekta mērķa grupa ir pieaugušie Ukrainas civiliedzīvotāji, t.sk. arī nepilngadīgie Ukrainas civiliedzīvotāji ar iegūtu vidējo izglītību.</a:t>
            </a:r>
          </a:p>
          <a:p>
            <a:pPr marL="0" indent="0">
              <a:buNone/>
            </a:pPr>
            <a:r>
              <a:rPr lang="lv-LV" dirty="0">
                <a:cs typeface="Calibri"/>
              </a:rPr>
              <a:t>Šī konkursa nolikuma izpratnē pieaugušie ir personas vecumā virs 18 gadiem.</a:t>
            </a:r>
          </a:p>
          <a:p>
            <a:pPr marL="0" indent="0">
              <a:buNone/>
            </a:pPr>
            <a:endParaRPr lang="lv-LV" dirty="0">
              <a:cs typeface="Calibri"/>
            </a:endParaRPr>
          </a:p>
          <a:p>
            <a:pPr marL="0" indent="0">
              <a:buNone/>
            </a:pPr>
            <a:r>
              <a:rPr lang="lv-LV" dirty="0">
                <a:cs typeface="Calibri"/>
              </a:rPr>
              <a:t>Par dalībnieku atbilstību programmas mērķim un konkursa nolikuma prasībām atbildīgs ir finansējuma saņēmējs. </a:t>
            </a:r>
          </a:p>
          <a:p>
            <a:pPr marL="0" indent="0">
              <a:buNone/>
            </a:pPr>
            <a:endParaRPr lang="lv-LV" dirty="0">
              <a:cs typeface="Calibri"/>
            </a:endParaRPr>
          </a:p>
          <a:p>
            <a:pPr marL="0" indent="0">
              <a:buNone/>
            </a:pPr>
            <a:r>
              <a:rPr lang="lv-LV" b="1" dirty="0">
                <a:cs typeface="Calibri"/>
              </a:rPr>
              <a:t>2. </a:t>
            </a:r>
            <a:r>
              <a:rPr lang="lv-LV" dirty="0">
                <a:cs typeface="Calibri"/>
              </a:rPr>
              <a:t>Projekta īstenošanas vieta ir Latvija un pasākumiem ir jābūt nodrošinātiem mērķa grupai bez maksas.</a:t>
            </a:r>
          </a:p>
          <a:p>
            <a:pPr marL="0" indent="0">
              <a:buNone/>
            </a:pPr>
            <a:endParaRPr lang="lv-LV" dirty="0">
              <a:cs typeface="Calibri"/>
            </a:endParaRPr>
          </a:p>
          <a:p>
            <a:pPr marL="0" indent="0">
              <a:buNone/>
            </a:pPr>
            <a:r>
              <a:rPr lang="lv-LV" b="1" dirty="0">
                <a:cs typeface="Calibri"/>
              </a:rPr>
              <a:t>3. </a:t>
            </a:r>
            <a:r>
              <a:rPr lang="lv-LV" b="0" dirty="0">
                <a:cs typeface="Calibri"/>
              </a:rPr>
              <a:t>Projekta ievaros latviešu valodas mācības var nodrošināt gan klātienē, gan attālināti, gan </a:t>
            </a:r>
            <a:r>
              <a:rPr lang="lv-LV" b="0" dirty="0" err="1">
                <a:cs typeface="Calibri"/>
              </a:rPr>
              <a:t>hibrīdmodelī</a:t>
            </a:r>
            <a:r>
              <a:rPr lang="lv-LV" b="0" dirty="0">
                <a:cs typeface="Calibri"/>
              </a:rPr>
              <a:t>.</a:t>
            </a:r>
          </a:p>
          <a:p>
            <a:pPr marL="0" lvl="0" indent="0" algn="just">
              <a:spcAft>
                <a:spcPts val="1200"/>
              </a:spcAft>
              <a:buFont typeface="+mj-lt"/>
              <a:buNone/>
              <a:tabLst>
                <a:tab pos="810260" algn="l"/>
              </a:tabLst>
            </a:pPr>
            <a:endParaRPr lang="lv-LV"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a:spcAft>
                <a:spcPts val="1200"/>
              </a:spcAft>
              <a:buFont typeface="+mj-lt"/>
              <a:buNone/>
              <a:tabLst>
                <a:tab pos="810260" algn="l"/>
              </a:tabLst>
            </a:pP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D30602-8DDB-E748-B349-EB91B332399B}" type="slidenum">
              <a:rPr lang="en-LV" smtClean="0"/>
              <a:t>6</a:t>
            </a:fld>
            <a:endParaRPr lang="en-LV"/>
          </a:p>
        </p:txBody>
      </p:sp>
    </p:spTree>
    <p:extLst>
      <p:ext uri="{BB962C8B-B14F-4D97-AF65-F5344CB8AC3E}">
        <p14:creationId xmlns:p14="http://schemas.microsoft.com/office/powerpoint/2010/main" val="2050280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lv-LV" b="1" dirty="0">
                <a:cs typeface="Calibri"/>
              </a:rPr>
              <a:t>1. </a:t>
            </a:r>
            <a:r>
              <a:rPr lang="lv-LV" dirty="0">
                <a:cs typeface="Calibri"/>
              </a:rPr>
              <a:t>Finansējuma saņēmējam ir jānodrošina valsts valodas prasmju pārbaudījuma (VISC) organizēšana sekmīgi kursu pabeigušajiem dalībniekiem, ja ir tāda nepieciešamība, sākot ar A2 līmeni. Tiek uzskatīts, ka mācību kurss ir sekmīgi pabeigts, ja dalībnieks kopā ir apmeklējis vismaz 85% no projektā plānoto mācību stundu skaita.</a:t>
            </a:r>
          </a:p>
          <a:p>
            <a:pPr marL="0" indent="0">
              <a:buNone/>
            </a:pPr>
            <a:endParaRPr lang="lv-LV" dirty="0">
              <a:cs typeface="Calibri"/>
            </a:endParaRPr>
          </a:p>
          <a:p>
            <a:pPr marL="0" indent="0">
              <a:buNone/>
            </a:pPr>
            <a:r>
              <a:rPr lang="lv-LV" b="1" dirty="0">
                <a:cs typeface="Calibri"/>
              </a:rPr>
              <a:t>2. </a:t>
            </a:r>
            <a:r>
              <a:rPr lang="lv-LV" dirty="0">
                <a:cs typeface="Calibri"/>
              </a:rPr>
              <a:t>Finansējuma saņēmējs ir atbildīgs, ka projektā iesaistītajam pedagoģiskajam personālam ir </a:t>
            </a:r>
            <a:r>
              <a:rPr lang="lv-LV" b="1" dirty="0">
                <a:cs typeface="Calibri"/>
              </a:rPr>
              <a:t>atbilstošas kvalifikācijas augstākā izglītība vai cita veida kvalifikācija, kas saistīta ar baltu filoloģiju, humanitārām zinībām, svešvalodu mācīšanas metodikas un valodas struktūras zināšanu apguvi, un pieredze latviešu valodas kā svešvalodas mācīšanā pieaugušajiem</a:t>
            </a:r>
            <a:r>
              <a:rPr lang="lv-LV" dirty="0">
                <a:cs typeface="Calibri"/>
              </a:rPr>
              <a:t>. Pedagoģiskā personāla izglītības dokumentu kopijas un CV pie projekta pieteikuma nav nepieciešams pievienot, bet Fonds var pieprasīt tos iesniegt, lai pārliecinātos par pedagoģiskā personāla atbilstību KN punktam 1.15.</a:t>
            </a: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D30602-8DDB-E748-B349-EB91B332399B}" type="slidenum">
              <a:rPr lang="en-LV" smtClean="0"/>
              <a:t>7</a:t>
            </a:fld>
            <a:endParaRPr lang="en-LV"/>
          </a:p>
        </p:txBody>
      </p:sp>
    </p:spTree>
    <p:extLst>
      <p:ext uri="{BB962C8B-B14F-4D97-AF65-F5344CB8AC3E}">
        <p14:creationId xmlns:p14="http://schemas.microsoft.com/office/powerpoint/2010/main" val="2102047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a:lnSpc>
                <a:spcPct val="120000"/>
              </a:lnSpc>
              <a:spcBef>
                <a:spcPts val="0"/>
              </a:spcBef>
            </a:pPr>
            <a:r>
              <a:rPr lang="lv-LV" sz="6000" dirty="0"/>
              <a:t>Projekta pieteikumu </a:t>
            </a:r>
            <a:r>
              <a:rPr lang="lv-LV" sz="6000" b="1" u="sng" dirty="0"/>
              <a:t>var iesniegt:</a:t>
            </a:r>
          </a:p>
          <a:p>
            <a:pPr marL="171450" indent="-171450">
              <a:lnSpc>
                <a:spcPct val="120000"/>
              </a:lnSpc>
              <a:spcBef>
                <a:spcPts val="0"/>
              </a:spcBef>
              <a:buFont typeface="Arial" panose="020B0604020202020204" pitchFamily="34" charset="0"/>
              <a:buChar char="•"/>
            </a:pPr>
            <a:r>
              <a:rPr lang="lv-LV" b="1" dirty="0"/>
              <a:t>Izglītības Informācijas Sistēmā (VIIS) reģistrēta izglītības iestāde</a:t>
            </a:r>
            <a:r>
              <a:rPr lang="lv-LV" dirty="0"/>
              <a:t>, neatkarīgi no tās juridiskā statusa (pašvaldības iestāde, biedrība, sabiedrība ar ierobežotu atbildību, individuālais komersants u.c.) vai iestādes veida (vispārējās, speciālās, profesionālās, augstākās, pieaugušo u.c. izglītības iestāde).</a:t>
            </a:r>
          </a:p>
          <a:p>
            <a:pPr marL="0" indent="0">
              <a:lnSpc>
                <a:spcPct val="120000"/>
              </a:lnSpc>
              <a:spcBef>
                <a:spcPts val="0"/>
              </a:spcBef>
              <a:buFont typeface="Arial" panose="020B0604020202020204" pitchFamily="34" charset="0"/>
              <a:buNone/>
            </a:pPr>
            <a:r>
              <a:rPr lang="lv-LV" dirty="0"/>
              <a:t>Informācija tiks pārbaudīts pēc uzņēmumu reģistra datiem, VIIS izglītības iestāžu reģistrā, kā arī pēc projekta pieteikuma sniegtās informācijas. </a:t>
            </a:r>
          </a:p>
          <a:p>
            <a:pPr marL="171450" indent="-171450">
              <a:lnSpc>
                <a:spcPct val="120000"/>
              </a:lnSpc>
              <a:spcBef>
                <a:spcPts val="0"/>
              </a:spcBef>
              <a:buFont typeface="Arial" panose="020B0604020202020204" pitchFamily="34" charset="0"/>
              <a:buChar char="•"/>
            </a:pPr>
            <a:endParaRPr lang="lv-LV" dirty="0"/>
          </a:p>
          <a:p>
            <a:pPr>
              <a:lnSpc>
                <a:spcPct val="120000"/>
              </a:lnSpc>
              <a:spcBef>
                <a:spcPts val="0"/>
              </a:spcBef>
            </a:pPr>
            <a:r>
              <a:rPr lang="lv-LV" dirty="0"/>
              <a:t>Pieteikuma iesniedzējs:</a:t>
            </a:r>
          </a:p>
          <a:p>
            <a:pPr marL="171450" indent="-171450">
              <a:lnSpc>
                <a:spcPct val="120000"/>
              </a:lnSpc>
              <a:spcBef>
                <a:spcPts val="0"/>
              </a:spcBef>
              <a:buFont typeface="Arial" panose="020B0604020202020204" pitchFamily="34" charset="0"/>
              <a:buChar char="•"/>
            </a:pPr>
            <a:r>
              <a:rPr lang="lv-LV" b="1" dirty="0"/>
              <a:t>darbojas saliedētas sabiedrības attīstības, izglītības vai sociālās iekļaušanās jomā;</a:t>
            </a:r>
          </a:p>
          <a:p>
            <a:pPr marL="0" indent="0">
              <a:lnSpc>
                <a:spcPct val="120000"/>
              </a:lnSpc>
              <a:spcBef>
                <a:spcPts val="0"/>
              </a:spcBef>
              <a:buFont typeface="Arial" panose="020B0604020202020204" pitchFamily="34" charset="0"/>
              <a:buNone/>
            </a:pPr>
            <a:r>
              <a:rPr lang="lv-LV" b="0" dirty="0"/>
              <a:t>Informācija tiks pārbaudīta pēc projekta pieteikuma A1 sadaļā, tīmekļa vietnēs un sociālajos tīklos pieejamās informācijas, projekta iesniedzēja darbības jomu saskaņā ar NACE 2. redakciju, ja tāda ir reģistrēta. Tāpēc projekta pieteikumā ir svarīgi norādīt organizācijas līdzšinējo pieredzi minētajās jomās. </a:t>
            </a:r>
          </a:p>
          <a:p>
            <a:pPr marL="0" indent="0">
              <a:lnSpc>
                <a:spcPct val="120000"/>
              </a:lnSpc>
              <a:spcBef>
                <a:spcPts val="0"/>
              </a:spcBef>
              <a:buFont typeface="Arial" panose="020B0604020202020204" pitchFamily="34" charset="0"/>
              <a:buNone/>
            </a:pPr>
            <a:endParaRPr lang="lv-LV" b="1" dirty="0"/>
          </a:p>
          <a:p>
            <a:pPr marL="171450" indent="-171450">
              <a:lnSpc>
                <a:spcPct val="120000"/>
              </a:lnSpc>
              <a:spcBef>
                <a:spcPts val="0"/>
              </a:spcBef>
              <a:buFont typeface="Arial" panose="020B0604020202020204" pitchFamily="34" charset="0"/>
              <a:buChar char="•"/>
            </a:pPr>
            <a:r>
              <a:rPr lang="lv-LV" b="1" dirty="0"/>
              <a:t>nav Valsts ieņēmumu dienesta administrēto nodokļu parāds, kas pārsniedz 150 EUR uz projektu pieteikumu iesniegšanas termiņa pēdējo dienu (21.02.2023) un dienu, kad vērtēšanas komisija pieņem lēmumu par projekta virzīšanu apstiprināšanai;</a:t>
            </a:r>
          </a:p>
          <a:p>
            <a:pPr marL="0" indent="0">
              <a:lnSpc>
                <a:spcPct val="120000"/>
              </a:lnSpc>
              <a:spcBef>
                <a:spcPts val="0"/>
              </a:spcBef>
              <a:buFont typeface="Arial" panose="020B0604020202020204" pitchFamily="34" charset="0"/>
              <a:buNone/>
            </a:pPr>
            <a:r>
              <a:rPr lang="lv-LV" b="0" dirty="0"/>
              <a:t>Ja kādā no šīm divām veiktajām pārbaudēm tiks konstatēts nodokļu parāds, projekta pieteikums tiks noraidīts. Tāpēc aicinām pirms pieteikuma iesniegšanas un līdz Konkursa rezultātu saņemšanai nodrošināt, ka projekta iesniedzējam nav VID administrēto nodokļu parāda, kas pārsniedz 150 EUR.</a:t>
            </a:r>
          </a:p>
          <a:p>
            <a:pPr marL="0" indent="0">
              <a:lnSpc>
                <a:spcPct val="120000"/>
              </a:lnSpc>
              <a:spcBef>
                <a:spcPts val="0"/>
              </a:spcBef>
              <a:buFont typeface="Arial" panose="020B0604020202020204" pitchFamily="34" charset="0"/>
              <a:buNone/>
            </a:pPr>
            <a:endParaRPr lang="lv-LV" b="0" dirty="0"/>
          </a:p>
          <a:p>
            <a:pPr marL="0" indent="0">
              <a:lnSpc>
                <a:spcPct val="120000"/>
              </a:lnSpc>
              <a:spcBef>
                <a:spcPts val="0"/>
              </a:spcBef>
              <a:buFont typeface="Arial" panose="020B0604020202020204" pitchFamily="34" charset="0"/>
              <a:buNone/>
            </a:pPr>
            <a:r>
              <a:rPr lang="lv-LV" b="0" dirty="0"/>
              <a:t>Par šīs prasības izpildi projekta iesniedzējs paraksta apliecinājumu jeb projekta pieteikuma D sadaļu.</a:t>
            </a:r>
          </a:p>
          <a:p>
            <a:pPr marL="0" indent="0">
              <a:lnSpc>
                <a:spcPct val="120000"/>
              </a:lnSpc>
              <a:spcBef>
                <a:spcPts val="0"/>
              </a:spcBef>
              <a:buFont typeface="Arial" panose="020B0604020202020204" pitchFamily="34" charset="0"/>
              <a:buNone/>
            </a:pPr>
            <a:endParaRPr lang="lv-LV" b="0" dirty="0"/>
          </a:p>
          <a:p>
            <a:pPr marL="0" indent="0">
              <a:lnSpc>
                <a:spcPct val="120000"/>
              </a:lnSpc>
              <a:spcBef>
                <a:spcPts val="0"/>
              </a:spcBef>
              <a:buFont typeface="Arial" panose="020B0604020202020204" pitchFamily="34" charset="0"/>
              <a:buNone/>
            </a:pPr>
            <a:r>
              <a:rPr lang="lv-LV" b="1" dirty="0"/>
              <a:t>Pieteikuma iesniedzējam ir jāatbilst visām šīm prasībām, lai projekta pieteikums tiktu virzīts apstiprināšanai.</a:t>
            </a:r>
          </a:p>
        </p:txBody>
      </p:sp>
      <p:sp>
        <p:nvSpPr>
          <p:cNvPr id="4" name="Slaida numura vietturis 3"/>
          <p:cNvSpPr>
            <a:spLocks noGrp="1"/>
          </p:cNvSpPr>
          <p:nvPr>
            <p:ph type="sldNum" sz="quarter" idx="5"/>
          </p:nvPr>
        </p:nvSpPr>
        <p:spPr/>
        <p:txBody>
          <a:bodyPr/>
          <a:lstStyle/>
          <a:p>
            <a:fld id="{61D30602-8DDB-E748-B349-EB91B332399B}" type="slidenum">
              <a:rPr lang="en-LV" smtClean="0"/>
              <a:t>8</a:t>
            </a:fld>
            <a:endParaRPr lang="en-LV"/>
          </a:p>
        </p:txBody>
      </p:sp>
    </p:spTree>
    <p:extLst>
      <p:ext uri="{BB962C8B-B14F-4D97-AF65-F5344CB8AC3E}">
        <p14:creationId xmlns:p14="http://schemas.microsoft.com/office/powerpoint/2010/main" val="2871126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171450" indent="-171450">
              <a:buFont typeface="Wingdings" panose="05000000000000000000" pitchFamily="2" charset="2"/>
              <a:buChar char="Ø"/>
            </a:pPr>
            <a:r>
              <a:rPr lang="lv-LV" b="0" dirty="0"/>
              <a:t>Bezmaksas latviešu valodas mācības vismaz 120 akadēmisko stundu apjomā, sākot no A1 latviešu valodas prasmes līmeņa.</a:t>
            </a:r>
          </a:p>
          <a:p>
            <a:r>
              <a:rPr lang="lv-LV" b="0" dirty="0"/>
              <a:t>Šī informācija tiks </a:t>
            </a:r>
            <a:r>
              <a:rPr lang="lv-LV" b="0" dirty="0" err="1"/>
              <a:t>vērtētsa</a:t>
            </a:r>
            <a:r>
              <a:rPr lang="lv-LV" b="0" dirty="0"/>
              <a:t> pēc informācijas projekta pieteikuma B2 sadaļā un Pieteikuma iesniedzēja apliecinājums pieteikuma veidlapas D sadaļā.</a:t>
            </a:r>
          </a:p>
          <a:p>
            <a:endParaRPr lang="lv-LV" b="0"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lv-LV" b="0" dirty="0"/>
              <a:t>Latviešu valodas mācības klātienē, attālināti vai </a:t>
            </a:r>
            <a:r>
              <a:rPr lang="lv-LV" b="0" dirty="0" err="1"/>
              <a:t>hibrīdmodelī</a:t>
            </a:r>
            <a:r>
              <a:rPr lang="lv-LV" b="0" dirty="0"/>
              <a:t>. Šī informācija tiks pārbaudīta projekta pieteikuma B2 sadaļā. </a:t>
            </a:r>
          </a:p>
          <a:p>
            <a:endParaRPr lang="lv-LV"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lv-LV" b="0" dirty="0"/>
              <a:t>Programmas ietvaros  latviešu valodas mācību kursa izmaksas vienam dalībniekam nedrīkst pārsniegt 743,00 EUR. Pēc līguma noslēgšanas ar Fondu izmaksas finansējuma saņēmējam piešķir par katru atbilstošo dalībnieku. Kopējās izmaksas par vienu kursu vienam dalībniekam ietver mācību pedagogu atlīdzības, mācību telpas, mācību aprīkojuma, valsts valodas prasmju pārbaudījuma (VISC) izmaksas un tml. Šī informācija tiks pārbaudīta projekta pieteikuma C sadaļā. C sadaļā jānorāda cena par vienu mācību stundu vienam mācību dalībniekam, ņemot vērā, ka kopējās kursa izmaksas vienam dalībniekam nevar pārsniegt 743,00 EUR.</a:t>
            </a:r>
          </a:p>
          <a:p>
            <a:endParaRPr lang="lv-LV" b="0"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b="1" dirty="0"/>
              <a:t>Pieteikumā norādītajai informācijai jābūt atbilstošai norādītajam, lai pieteikums tiktu virzīts apstiprināšanai.</a:t>
            </a:r>
          </a:p>
          <a:p>
            <a:endParaRPr lang="lv-LV" b="0" dirty="0"/>
          </a:p>
          <a:p>
            <a:endParaRPr lang="lv-LV" dirty="0"/>
          </a:p>
        </p:txBody>
      </p:sp>
      <p:sp>
        <p:nvSpPr>
          <p:cNvPr id="4" name="Slaida numura vietturis 3"/>
          <p:cNvSpPr>
            <a:spLocks noGrp="1"/>
          </p:cNvSpPr>
          <p:nvPr>
            <p:ph type="sldNum" sz="quarter" idx="5"/>
          </p:nvPr>
        </p:nvSpPr>
        <p:spPr/>
        <p:txBody>
          <a:bodyPr/>
          <a:lstStyle/>
          <a:p>
            <a:fld id="{61D30602-8DDB-E748-B349-EB91B332399B}" type="slidenum">
              <a:rPr lang="en-LV" smtClean="0"/>
              <a:t>9</a:t>
            </a:fld>
            <a:endParaRPr lang="en-LV"/>
          </a:p>
        </p:txBody>
      </p:sp>
    </p:spTree>
    <p:extLst>
      <p:ext uri="{BB962C8B-B14F-4D97-AF65-F5344CB8AC3E}">
        <p14:creationId xmlns:p14="http://schemas.microsoft.com/office/powerpoint/2010/main" val="29227652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44380" y="4352544"/>
            <a:ext cx="8207652" cy="1239894"/>
          </a:xfrm>
          <a:noFill/>
        </p:spPr>
        <p:txBody>
          <a:bodyPr>
            <a:normAutofit/>
          </a:bodyPr>
          <a:lstStyle>
            <a:lvl1pPr marL="0" indent="0" algn="l">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Date Placeholder 7">
            <a:extLst>
              <a:ext uri="{FF2B5EF4-FFF2-40B4-BE49-F238E27FC236}">
                <a16:creationId xmlns:a16="http://schemas.microsoft.com/office/drawing/2014/main" id="{A6CD2FBA-7F6A-7C45-9AE1-34EDBAD98BFE}"/>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11" name="Footer Placeholder 8">
            <a:extLst>
              <a:ext uri="{FF2B5EF4-FFF2-40B4-BE49-F238E27FC236}">
                <a16:creationId xmlns:a16="http://schemas.microsoft.com/office/drawing/2014/main" id="{177E20F1-29C6-AB46-B9B5-C50CF791241B}"/>
              </a:ext>
            </a:extLst>
          </p:cNvPr>
          <p:cNvSpPr>
            <a:spLocks noGrp="1"/>
          </p:cNvSpPr>
          <p:nvPr>
            <p:ph type="ftr" sz="quarter" idx="11"/>
          </p:nvPr>
        </p:nvSpPr>
        <p:spPr>
          <a:xfrm>
            <a:off x="995461" y="6236208"/>
            <a:ext cx="5901189" cy="320040"/>
          </a:xfrm>
        </p:spPr>
        <p:txBody>
          <a:bodyPr/>
          <a:lstStyle>
            <a:lvl1pPr>
              <a:defRPr>
                <a:solidFill>
                  <a:schemeClr val="tx1">
                    <a:alpha val="70000"/>
                  </a:schemeClr>
                </a:solidFill>
              </a:defRPr>
            </a:lvl1pPr>
          </a:lstStyle>
          <a:p>
            <a:r>
              <a:rPr lang="en-GB"/>
              <a:t>Sabiedrības integrācijas fonds</a:t>
            </a:r>
            <a:endParaRPr lang="en-LV"/>
          </a:p>
        </p:txBody>
      </p:sp>
      <p:sp>
        <p:nvSpPr>
          <p:cNvPr id="12" name="Slide Number Placeholder 9">
            <a:extLst>
              <a:ext uri="{FF2B5EF4-FFF2-40B4-BE49-F238E27FC236}">
                <a16:creationId xmlns:a16="http://schemas.microsoft.com/office/drawing/2014/main" id="{A55730A0-E0D8-6743-9CD6-B19F08E10814}"/>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
        <p:nvSpPr>
          <p:cNvPr id="4" name="Title 3">
            <a:extLst>
              <a:ext uri="{FF2B5EF4-FFF2-40B4-BE49-F238E27FC236}">
                <a16:creationId xmlns:a16="http://schemas.microsoft.com/office/drawing/2014/main" id="{5B05563C-7AB9-8843-81FD-1D53D7F42A1E}"/>
              </a:ext>
            </a:extLst>
          </p:cNvPr>
          <p:cNvSpPr>
            <a:spLocks noGrp="1"/>
          </p:cNvSpPr>
          <p:nvPr>
            <p:ph type="title" hasCustomPrompt="1"/>
          </p:nvPr>
        </p:nvSpPr>
        <p:spPr>
          <a:xfrm>
            <a:off x="944380" y="2503112"/>
            <a:ext cx="8375432" cy="1188720"/>
          </a:xfrm>
          <a:noFill/>
          <a:ln>
            <a:noFill/>
          </a:ln>
        </p:spPr>
        <p:txBody>
          <a:bodyPr>
            <a:noAutofit/>
          </a:bodyPr>
          <a:lstStyle>
            <a:lvl1pPr algn="l">
              <a:defRPr sz="5000" cap="none">
                <a:solidFill>
                  <a:schemeClr val="tx1"/>
                </a:solidFill>
              </a:defRPr>
            </a:lvl1pPr>
          </a:lstStyle>
          <a:p>
            <a:r>
              <a:rPr lang="en-GB"/>
              <a:t>Click to edit master title style</a:t>
            </a:r>
            <a:endParaRPr lang="en-LV"/>
          </a:p>
        </p:txBody>
      </p:sp>
    </p:spTree>
    <p:extLst>
      <p:ext uri="{BB962C8B-B14F-4D97-AF65-F5344CB8AC3E}">
        <p14:creationId xmlns:p14="http://schemas.microsoft.com/office/powerpoint/2010/main" val="260771992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E5E4EA-1CBE-A44A-A9BE-F31295529495}"/>
              </a:ext>
            </a:extLst>
          </p:cNvPr>
          <p:cNvSpPr>
            <a:spLocks noGrp="1"/>
          </p:cNvSpPr>
          <p:nvPr>
            <p:ph type="title"/>
          </p:nvPr>
        </p:nvSpPr>
        <p:spPr>
          <a:xfrm>
            <a:off x="830834" y="435399"/>
            <a:ext cx="7983381" cy="1123578"/>
          </a:xfrm>
          <a:noFill/>
          <a:ln>
            <a:noFill/>
          </a:ln>
        </p:spPr>
        <p:txBody>
          <a:bodyPr>
            <a:normAutofit/>
          </a:bodyPr>
          <a:lstStyle>
            <a:lvl1pPr algn="l">
              <a:defRPr sz="4000" cap="none" spc="0">
                <a:solidFill>
                  <a:srgbClr val="7C9396"/>
                </a:solidFill>
              </a:defRPr>
            </a:lvl1pPr>
          </a:lstStyle>
          <a:p>
            <a:endParaRPr lang="en-US"/>
          </a:p>
        </p:txBody>
      </p:sp>
      <p:sp>
        <p:nvSpPr>
          <p:cNvPr id="7" name="Date Placeholder 7">
            <a:extLst>
              <a:ext uri="{FF2B5EF4-FFF2-40B4-BE49-F238E27FC236}">
                <a16:creationId xmlns:a16="http://schemas.microsoft.com/office/drawing/2014/main" id="{DF69425A-FD29-1A44-B2D4-C19E701BBCF4}"/>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8" name="Footer Placeholder 8">
            <a:extLst>
              <a:ext uri="{FF2B5EF4-FFF2-40B4-BE49-F238E27FC236}">
                <a16:creationId xmlns:a16="http://schemas.microsoft.com/office/drawing/2014/main" id="{7E9D0869-44B0-094B-B441-BFF387AEBD05}"/>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defRPr>
            </a:lvl1pPr>
          </a:lstStyle>
          <a:p>
            <a:r>
              <a:rPr lang="en-GB"/>
              <a:t>Sabiedrības integrācijas fonds</a:t>
            </a:r>
            <a:endParaRPr lang="en-LV"/>
          </a:p>
        </p:txBody>
      </p:sp>
      <p:sp>
        <p:nvSpPr>
          <p:cNvPr id="9" name="Slide Number Placeholder 9">
            <a:extLst>
              <a:ext uri="{FF2B5EF4-FFF2-40B4-BE49-F238E27FC236}">
                <a16:creationId xmlns:a16="http://schemas.microsoft.com/office/drawing/2014/main" id="{1DDCF5D3-D3C5-3244-8610-6DE60B5133F0}"/>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graphicFrame>
        <p:nvGraphicFramePr>
          <p:cNvPr id="14" name="Diagram 13">
            <a:extLst>
              <a:ext uri="{FF2B5EF4-FFF2-40B4-BE49-F238E27FC236}">
                <a16:creationId xmlns:a16="http://schemas.microsoft.com/office/drawing/2014/main" id="{C90EC000-7A60-4972-A495-03A72AC83974}"/>
              </a:ext>
            </a:extLst>
          </p:cNvPr>
          <p:cNvGraphicFramePr/>
          <p:nvPr userDrawn="1">
            <p:extLst>
              <p:ext uri="{D42A27DB-BD31-4B8C-83A1-F6EECF244321}">
                <p14:modId xmlns:p14="http://schemas.microsoft.com/office/powerpoint/2010/main" val="742998314"/>
              </p:ext>
            </p:extLst>
          </p:nvPr>
        </p:nvGraphicFramePr>
        <p:xfrm>
          <a:off x="830834" y="1766656"/>
          <a:ext cx="8428854" cy="4371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9466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E5E4EA-1CBE-A44A-A9BE-F31295529495}"/>
              </a:ext>
            </a:extLst>
          </p:cNvPr>
          <p:cNvSpPr>
            <a:spLocks noGrp="1"/>
          </p:cNvSpPr>
          <p:nvPr>
            <p:ph type="title" hasCustomPrompt="1"/>
          </p:nvPr>
        </p:nvSpPr>
        <p:spPr>
          <a:xfrm>
            <a:off x="830834" y="435399"/>
            <a:ext cx="7983381" cy="1123578"/>
          </a:xfrm>
          <a:noFill/>
          <a:ln>
            <a:noFill/>
          </a:ln>
        </p:spPr>
        <p:txBody>
          <a:bodyPr>
            <a:normAutofit/>
          </a:bodyPr>
          <a:lstStyle>
            <a:lvl1pPr algn="l">
              <a:defRPr sz="4000" cap="none" spc="0">
                <a:solidFill>
                  <a:srgbClr val="7C9396"/>
                </a:solidFill>
              </a:defRPr>
            </a:lvl1pPr>
          </a:lstStyle>
          <a:p>
            <a:r>
              <a:rPr lang="en-GB"/>
              <a:t>Click to edit master title style</a:t>
            </a:r>
            <a:endParaRPr lang="en-US"/>
          </a:p>
        </p:txBody>
      </p:sp>
      <p:sp>
        <p:nvSpPr>
          <p:cNvPr id="7" name="Date Placeholder 7">
            <a:extLst>
              <a:ext uri="{FF2B5EF4-FFF2-40B4-BE49-F238E27FC236}">
                <a16:creationId xmlns:a16="http://schemas.microsoft.com/office/drawing/2014/main" id="{DF69425A-FD29-1A44-B2D4-C19E701BBCF4}"/>
              </a:ext>
            </a:extLst>
          </p:cNvPr>
          <p:cNvSpPr>
            <a:spLocks noGrp="1"/>
          </p:cNvSpPr>
          <p:nvPr>
            <p:ph type="dt" sz="half" idx="10"/>
          </p:nvPr>
        </p:nvSpPr>
        <p:spPr>
          <a:xfrm>
            <a:off x="7893286" y="6253150"/>
            <a:ext cx="2753746" cy="323968"/>
          </a:xfrm>
        </p:spPr>
        <p:txBody>
          <a:bodyPr/>
          <a:lstStyle>
            <a:lvl1pPr>
              <a:defRPr>
                <a:solidFill>
                  <a:srgbClr val="7C9396"/>
                </a:solidFill>
                <a:latin typeface="Verdana" panose="020B0604030504040204" pitchFamily="34" charset="0"/>
                <a:ea typeface="Verdana" panose="020B0604030504040204" pitchFamily="34" charset="0"/>
              </a:defRPr>
            </a:lvl1pPr>
          </a:lstStyle>
          <a:p>
            <a:r>
              <a:rPr lang="lv-LV"/>
              <a:t>08/04/2022</a:t>
            </a:r>
            <a:endParaRPr lang="en-LV"/>
          </a:p>
        </p:txBody>
      </p:sp>
      <p:sp>
        <p:nvSpPr>
          <p:cNvPr id="8" name="Footer Placeholder 8">
            <a:extLst>
              <a:ext uri="{FF2B5EF4-FFF2-40B4-BE49-F238E27FC236}">
                <a16:creationId xmlns:a16="http://schemas.microsoft.com/office/drawing/2014/main" id="{7E9D0869-44B0-094B-B441-BFF387AEBD05}"/>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latin typeface="Verdana" panose="020B0604030504040204" pitchFamily="34" charset="0"/>
                <a:ea typeface="Verdana" panose="020B0604030504040204" pitchFamily="34" charset="0"/>
              </a:defRPr>
            </a:lvl1pPr>
          </a:lstStyle>
          <a:p>
            <a:r>
              <a:rPr lang="en-GB" err="1"/>
              <a:t>Sabiedrības</a:t>
            </a:r>
            <a:r>
              <a:rPr lang="en-GB"/>
              <a:t> </a:t>
            </a:r>
            <a:r>
              <a:rPr lang="en-GB" err="1"/>
              <a:t>integrācijas</a:t>
            </a:r>
            <a:r>
              <a:rPr lang="en-GB"/>
              <a:t> fonds</a:t>
            </a:r>
            <a:endParaRPr lang="en-LV"/>
          </a:p>
        </p:txBody>
      </p:sp>
      <p:sp>
        <p:nvSpPr>
          <p:cNvPr id="9" name="Slide Number Placeholder 9">
            <a:extLst>
              <a:ext uri="{FF2B5EF4-FFF2-40B4-BE49-F238E27FC236}">
                <a16:creationId xmlns:a16="http://schemas.microsoft.com/office/drawing/2014/main" id="{1DDCF5D3-D3C5-3244-8610-6DE60B5133F0}"/>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graphicFrame>
        <p:nvGraphicFramePr>
          <p:cNvPr id="4" name="Chart 3">
            <a:extLst>
              <a:ext uri="{FF2B5EF4-FFF2-40B4-BE49-F238E27FC236}">
                <a16:creationId xmlns:a16="http://schemas.microsoft.com/office/drawing/2014/main" id="{F12DFBDB-42C2-4C29-BEE7-5207B78657FF}"/>
              </a:ext>
            </a:extLst>
          </p:cNvPr>
          <p:cNvGraphicFramePr/>
          <p:nvPr userDrawn="1">
            <p:extLst>
              <p:ext uri="{D42A27DB-BD31-4B8C-83A1-F6EECF244321}">
                <p14:modId xmlns:p14="http://schemas.microsoft.com/office/powerpoint/2010/main" val="2030075125"/>
              </p:ext>
            </p:extLst>
          </p:nvPr>
        </p:nvGraphicFramePr>
        <p:xfrm>
          <a:off x="830834" y="1828799"/>
          <a:ext cx="8128000" cy="43283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5109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7">
            <a:extLst>
              <a:ext uri="{FF2B5EF4-FFF2-40B4-BE49-F238E27FC236}">
                <a16:creationId xmlns:a16="http://schemas.microsoft.com/office/drawing/2014/main" id="{DD102C64-A5AA-7E44-911C-6C378E41ADB4}"/>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6" name="Footer Placeholder 8">
            <a:extLst>
              <a:ext uri="{FF2B5EF4-FFF2-40B4-BE49-F238E27FC236}">
                <a16:creationId xmlns:a16="http://schemas.microsoft.com/office/drawing/2014/main" id="{952CEEEC-0849-A74F-862D-87885C3F33B7}"/>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defRPr>
            </a:lvl1pPr>
          </a:lstStyle>
          <a:p>
            <a:r>
              <a:rPr lang="en-GB"/>
              <a:t>Sabiedrības integrācijas fonds</a:t>
            </a:r>
            <a:endParaRPr lang="en-LV"/>
          </a:p>
        </p:txBody>
      </p:sp>
      <p:sp>
        <p:nvSpPr>
          <p:cNvPr id="7" name="Slide Number Placeholder 9">
            <a:extLst>
              <a:ext uri="{FF2B5EF4-FFF2-40B4-BE49-F238E27FC236}">
                <a16:creationId xmlns:a16="http://schemas.microsoft.com/office/drawing/2014/main" id="{BE17A0F6-7085-0049-946A-1D393DA30084}"/>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graphicFrame>
        <p:nvGraphicFramePr>
          <p:cNvPr id="2" name="Diagram 1">
            <a:extLst>
              <a:ext uri="{FF2B5EF4-FFF2-40B4-BE49-F238E27FC236}">
                <a16:creationId xmlns:a16="http://schemas.microsoft.com/office/drawing/2014/main" id="{0F3A261D-1B91-4E90-963E-5D7968D07D24}"/>
              </a:ext>
            </a:extLst>
          </p:cNvPr>
          <p:cNvGraphicFramePr/>
          <p:nvPr userDrawn="1">
            <p:extLst>
              <p:ext uri="{D42A27DB-BD31-4B8C-83A1-F6EECF244321}">
                <p14:modId xmlns:p14="http://schemas.microsoft.com/office/powerpoint/2010/main" val="3853621260"/>
              </p:ext>
            </p:extLst>
          </p:nvPr>
        </p:nvGraphicFramePr>
        <p:xfrm>
          <a:off x="830834" y="1766656"/>
          <a:ext cx="8428854" cy="43716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a:extLst>
              <a:ext uri="{FF2B5EF4-FFF2-40B4-BE49-F238E27FC236}">
                <a16:creationId xmlns:a16="http://schemas.microsoft.com/office/drawing/2014/main" id="{CFABDB44-99AA-4F60-9A53-9C436983AE3D}"/>
              </a:ext>
            </a:extLst>
          </p:cNvPr>
          <p:cNvSpPr>
            <a:spLocks noGrp="1"/>
          </p:cNvSpPr>
          <p:nvPr>
            <p:ph type="title" hasCustomPrompt="1"/>
          </p:nvPr>
        </p:nvSpPr>
        <p:spPr>
          <a:xfrm>
            <a:off x="830834" y="435399"/>
            <a:ext cx="7983381" cy="1123578"/>
          </a:xfrm>
          <a:noFill/>
          <a:ln>
            <a:noFill/>
          </a:ln>
        </p:spPr>
        <p:txBody>
          <a:bodyPr>
            <a:normAutofit/>
          </a:bodyPr>
          <a:lstStyle>
            <a:lvl1pPr algn="l">
              <a:defRPr sz="4000" cap="none" spc="0">
                <a:solidFill>
                  <a:srgbClr val="7C9396"/>
                </a:solidFill>
              </a:defRPr>
            </a:lvl1pPr>
          </a:lstStyle>
          <a:p>
            <a:r>
              <a:rPr lang="en-GB"/>
              <a:t>Click to edit master title style</a:t>
            </a:r>
            <a:endParaRPr lang="en-US"/>
          </a:p>
        </p:txBody>
      </p:sp>
    </p:spTree>
    <p:extLst>
      <p:ext uri="{BB962C8B-B14F-4D97-AF65-F5344CB8AC3E}">
        <p14:creationId xmlns:p14="http://schemas.microsoft.com/office/powerpoint/2010/main" val="371579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96650" y="1741488"/>
            <a:ext cx="4299889" cy="4311839"/>
          </a:xfrm>
        </p:spPr>
        <p:txBody>
          <a:bodyPr anchor="ctr">
            <a:normAutofit/>
          </a:bodyPr>
          <a:lstStyle>
            <a:lvl1pPr>
              <a:defRPr sz="19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Date Placeholder 7">
            <a:extLst>
              <a:ext uri="{FF2B5EF4-FFF2-40B4-BE49-F238E27FC236}">
                <a16:creationId xmlns:a16="http://schemas.microsoft.com/office/drawing/2014/main" id="{640FD51B-6B91-654A-8541-98E6AC9D81FA}"/>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13" name="Footer Placeholder 8">
            <a:extLst>
              <a:ext uri="{FF2B5EF4-FFF2-40B4-BE49-F238E27FC236}">
                <a16:creationId xmlns:a16="http://schemas.microsoft.com/office/drawing/2014/main" id="{2CBE8E68-4D8D-4A48-9F63-EC2E40253A4E}"/>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defRPr>
            </a:lvl1pPr>
          </a:lstStyle>
          <a:p>
            <a:r>
              <a:rPr lang="en-GB"/>
              <a:t>Sabiedrības integrācijas fonds</a:t>
            </a:r>
            <a:endParaRPr lang="en-LV"/>
          </a:p>
        </p:txBody>
      </p:sp>
      <p:sp>
        <p:nvSpPr>
          <p:cNvPr id="14" name="Slide Number Placeholder 9">
            <a:extLst>
              <a:ext uri="{FF2B5EF4-FFF2-40B4-BE49-F238E27FC236}">
                <a16:creationId xmlns:a16="http://schemas.microsoft.com/office/drawing/2014/main" id="{C04D9644-0770-FB40-980F-9F42B73ABCC5}"/>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
        <p:nvSpPr>
          <p:cNvPr id="16" name="Title 1">
            <a:extLst>
              <a:ext uri="{FF2B5EF4-FFF2-40B4-BE49-F238E27FC236}">
                <a16:creationId xmlns:a16="http://schemas.microsoft.com/office/drawing/2014/main" id="{B1BB2B5B-E398-EF41-AD67-3183F7DF4EF8}"/>
              </a:ext>
            </a:extLst>
          </p:cNvPr>
          <p:cNvSpPr>
            <a:spLocks noGrp="1"/>
          </p:cNvSpPr>
          <p:nvPr>
            <p:ph type="title" hasCustomPrompt="1"/>
          </p:nvPr>
        </p:nvSpPr>
        <p:spPr>
          <a:xfrm>
            <a:off x="995461" y="1741489"/>
            <a:ext cx="4589793" cy="1508337"/>
          </a:xfrm>
          <a:noFill/>
          <a:ln>
            <a:noFill/>
          </a:ln>
        </p:spPr>
        <p:txBody>
          <a:bodyPr>
            <a:normAutofit/>
          </a:bodyPr>
          <a:lstStyle>
            <a:lvl1pPr algn="l">
              <a:defRPr lang="en-US" sz="4000" b="0" cap="none" spc="0" dirty="0">
                <a:solidFill>
                  <a:schemeClr val="tx1"/>
                </a:solidFill>
              </a:defRPr>
            </a:lvl1pPr>
          </a:lstStyle>
          <a:p>
            <a:r>
              <a:rPr lang="en-GB"/>
              <a:t>Click to edit master title style</a:t>
            </a:r>
            <a:endParaRPr lang="en-US"/>
          </a:p>
        </p:txBody>
      </p:sp>
      <p:sp>
        <p:nvSpPr>
          <p:cNvPr id="17" name="Content Placeholder 2">
            <a:extLst>
              <a:ext uri="{FF2B5EF4-FFF2-40B4-BE49-F238E27FC236}">
                <a16:creationId xmlns:a16="http://schemas.microsoft.com/office/drawing/2014/main" id="{65D7D7CE-3BF8-384F-BB6C-1C03C17EB4AD}"/>
              </a:ext>
            </a:extLst>
          </p:cNvPr>
          <p:cNvSpPr>
            <a:spLocks noGrp="1"/>
          </p:cNvSpPr>
          <p:nvPr>
            <p:ph sz="half" idx="13"/>
          </p:nvPr>
        </p:nvSpPr>
        <p:spPr>
          <a:xfrm>
            <a:off x="995461" y="3249827"/>
            <a:ext cx="4589793" cy="2803500"/>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2668953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970CA9-6759-6747-AEBA-852105BB4E47}"/>
              </a:ext>
            </a:extLst>
          </p:cNvPr>
          <p:cNvSpPr>
            <a:spLocks noGrp="1"/>
          </p:cNvSpPr>
          <p:nvPr>
            <p:ph type="title" hasCustomPrompt="1"/>
          </p:nvPr>
        </p:nvSpPr>
        <p:spPr bwMode="blackWhite">
          <a:xfrm>
            <a:off x="6263924" y="2122910"/>
            <a:ext cx="4494998" cy="1134640"/>
          </a:xfrm>
          <a:noFill/>
          <a:ln>
            <a:noFill/>
          </a:ln>
        </p:spPr>
        <p:txBody>
          <a:bodyPr anchor="ctr" anchorCtr="1">
            <a:noAutofit/>
          </a:bodyPr>
          <a:lstStyle>
            <a:lvl1pPr algn="l">
              <a:defRPr sz="4000" cap="none" spc="0">
                <a:solidFill>
                  <a:srgbClr val="262626"/>
                </a:solidFill>
              </a:defRPr>
            </a:lvl1pPr>
          </a:lstStyle>
          <a:p>
            <a:r>
              <a:rPr lang="en-GB"/>
              <a:t>Click to edit master title style</a:t>
            </a:r>
            <a:endParaRPr lang="en-US"/>
          </a:p>
        </p:txBody>
      </p:sp>
      <p:sp>
        <p:nvSpPr>
          <p:cNvPr id="35" name="Date Placeholder 7">
            <a:extLst>
              <a:ext uri="{FF2B5EF4-FFF2-40B4-BE49-F238E27FC236}">
                <a16:creationId xmlns:a16="http://schemas.microsoft.com/office/drawing/2014/main" id="{8AA5B60E-79DE-1D4D-8BDF-E25FB4AA6C76}"/>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34" name="Content Placeholder 3">
            <a:extLst>
              <a:ext uri="{FF2B5EF4-FFF2-40B4-BE49-F238E27FC236}">
                <a16:creationId xmlns:a16="http://schemas.microsoft.com/office/drawing/2014/main" id="{374C0741-EB60-EB42-97CB-FBA35C862F1C}"/>
              </a:ext>
            </a:extLst>
          </p:cNvPr>
          <p:cNvSpPr>
            <a:spLocks noGrp="1"/>
          </p:cNvSpPr>
          <p:nvPr>
            <p:ph sz="half" idx="2"/>
          </p:nvPr>
        </p:nvSpPr>
        <p:spPr>
          <a:xfrm>
            <a:off x="6263924" y="3429000"/>
            <a:ext cx="4494998" cy="23110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6" name="Footer Placeholder 8">
            <a:extLst>
              <a:ext uri="{FF2B5EF4-FFF2-40B4-BE49-F238E27FC236}">
                <a16:creationId xmlns:a16="http://schemas.microsoft.com/office/drawing/2014/main" id="{C7CBA151-8940-3346-AAB3-40083FCDF02E}"/>
              </a:ext>
            </a:extLst>
          </p:cNvPr>
          <p:cNvSpPr>
            <a:spLocks noGrp="1"/>
          </p:cNvSpPr>
          <p:nvPr>
            <p:ph type="ftr" sz="quarter" idx="11"/>
          </p:nvPr>
        </p:nvSpPr>
        <p:spPr>
          <a:xfrm>
            <a:off x="995461" y="6236208"/>
            <a:ext cx="5901189" cy="320040"/>
          </a:xfrm>
        </p:spPr>
        <p:txBody>
          <a:bodyPr/>
          <a:lstStyle>
            <a:lvl1pPr>
              <a:defRPr>
                <a:solidFill>
                  <a:schemeClr val="bg1">
                    <a:alpha val="70000"/>
                  </a:schemeClr>
                </a:solidFill>
              </a:defRPr>
            </a:lvl1pPr>
          </a:lstStyle>
          <a:p>
            <a:r>
              <a:rPr lang="en-GB"/>
              <a:t>Sabiedrības integrācijas fonds</a:t>
            </a:r>
            <a:endParaRPr lang="en-LV"/>
          </a:p>
        </p:txBody>
      </p:sp>
      <p:sp>
        <p:nvSpPr>
          <p:cNvPr id="37" name="Slide Number Placeholder 9">
            <a:extLst>
              <a:ext uri="{FF2B5EF4-FFF2-40B4-BE49-F238E27FC236}">
                <a16:creationId xmlns:a16="http://schemas.microsoft.com/office/drawing/2014/main" id="{353F92AA-6765-584C-A786-F815B0FEFEE3}"/>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
        <p:nvSpPr>
          <p:cNvPr id="48" name="Picture Placeholder 47">
            <a:extLst>
              <a:ext uri="{FF2B5EF4-FFF2-40B4-BE49-F238E27FC236}">
                <a16:creationId xmlns:a16="http://schemas.microsoft.com/office/drawing/2014/main" id="{AFAA8A27-44FA-3040-9A53-BD2CEC86D55E}"/>
              </a:ext>
            </a:extLst>
          </p:cNvPr>
          <p:cNvSpPr>
            <a:spLocks noGrp="1"/>
          </p:cNvSpPr>
          <p:nvPr>
            <p:ph type="pic" sz="quarter" idx="14" hasCustomPrompt="1"/>
          </p:nvPr>
        </p:nvSpPr>
        <p:spPr>
          <a:xfrm>
            <a:off x="-1175" y="0"/>
            <a:ext cx="5094288" cy="6858000"/>
          </a:xfrm>
          <a:custGeom>
            <a:avLst/>
            <a:gdLst>
              <a:gd name="connsiteX0" fmla="*/ 0 w 5094288"/>
              <a:gd name="connsiteY0" fmla="*/ 0 h 6858000"/>
              <a:gd name="connsiteX1" fmla="*/ 4208009 w 5094288"/>
              <a:gd name="connsiteY1" fmla="*/ 0 h 6858000"/>
              <a:gd name="connsiteX2" fmla="*/ 4233034 w 5094288"/>
              <a:gd name="connsiteY2" fmla="*/ 43523 h 6858000"/>
              <a:gd name="connsiteX3" fmla="*/ 5094288 w 5094288"/>
              <a:gd name="connsiteY3" fmla="*/ 3444875 h 6858000"/>
              <a:gd name="connsiteX4" fmla="*/ 4233034 w 5094288"/>
              <a:gd name="connsiteY4" fmla="*/ 6846228 h 6858000"/>
              <a:gd name="connsiteX5" fmla="*/ 4226265 w 5094288"/>
              <a:gd name="connsiteY5" fmla="*/ 6858000 h 6858000"/>
              <a:gd name="connsiteX6" fmla="*/ 0 w 509428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4288" h="6858000">
                <a:moveTo>
                  <a:pt x="0" y="0"/>
                </a:moveTo>
                <a:lnTo>
                  <a:pt x="4208009" y="0"/>
                </a:lnTo>
                <a:lnTo>
                  <a:pt x="4233034" y="43523"/>
                </a:lnTo>
                <a:cubicBezTo>
                  <a:pt x="4782295" y="1054620"/>
                  <a:pt x="5094288" y="2213312"/>
                  <a:pt x="5094288" y="3444875"/>
                </a:cubicBezTo>
                <a:cubicBezTo>
                  <a:pt x="5094288" y="4676438"/>
                  <a:pt x="4782295" y="5835131"/>
                  <a:pt x="4233034" y="6846228"/>
                </a:cubicBezTo>
                <a:lnTo>
                  <a:pt x="4226265" y="6858000"/>
                </a:lnTo>
                <a:lnTo>
                  <a:pt x="0" y="6858000"/>
                </a:lnTo>
                <a:close/>
              </a:path>
            </a:pathLst>
          </a:custGeom>
          <a:pattFill prst="pct5">
            <a:fgClr>
              <a:srgbClr val="C00000"/>
            </a:fgClr>
            <a:bgClr>
              <a:srgbClr val="F2F4F4"/>
            </a:bgClr>
          </a:pattFill>
        </p:spPr>
        <p:txBody>
          <a:bodyPr wrap="square">
            <a:noAutofit/>
          </a:bodyPr>
          <a:lstStyle/>
          <a:p>
            <a:r>
              <a:rPr lang="en-LV"/>
              <a:t>v</a:t>
            </a:r>
          </a:p>
        </p:txBody>
      </p:sp>
    </p:spTree>
    <p:extLst>
      <p:ext uri="{BB962C8B-B14F-4D97-AF65-F5344CB8AC3E}">
        <p14:creationId xmlns:p14="http://schemas.microsoft.com/office/powerpoint/2010/main" val="2730542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D0DAD6E-92D5-1148-AFC3-5C309EF8E1CD}"/>
              </a:ext>
            </a:extLst>
          </p:cNvPr>
          <p:cNvSpPr>
            <a:spLocks noGrp="1"/>
          </p:cNvSpPr>
          <p:nvPr>
            <p:ph type="title" hasCustomPrompt="1"/>
          </p:nvPr>
        </p:nvSpPr>
        <p:spPr>
          <a:xfrm>
            <a:off x="2231136" y="1184148"/>
            <a:ext cx="7729728" cy="1188720"/>
          </a:xfrm>
          <a:noFill/>
          <a:ln>
            <a:noFill/>
          </a:ln>
        </p:spPr>
        <p:txBody>
          <a:bodyPr>
            <a:noAutofit/>
          </a:bodyPr>
          <a:lstStyle>
            <a:lvl1pPr>
              <a:defRPr sz="4000" cap="none" spc="0">
                <a:solidFill>
                  <a:schemeClr val="bg1"/>
                </a:solidFill>
              </a:defRPr>
            </a:lvl1pPr>
          </a:lstStyle>
          <a:p>
            <a:r>
              <a:rPr lang="en-LV"/>
              <a:t>Paldies par uzmanību!</a:t>
            </a:r>
          </a:p>
        </p:txBody>
      </p:sp>
      <p:sp>
        <p:nvSpPr>
          <p:cNvPr id="4" name="Subtitle 2">
            <a:extLst>
              <a:ext uri="{FF2B5EF4-FFF2-40B4-BE49-F238E27FC236}">
                <a16:creationId xmlns:a16="http://schemas.microsoft.com/office/drawing/2014/main" id="{2C751D03-5378-E24A-BCDC-18818F065B41}"/>
              </a:ext>
            </a:extLst>
          </p:cNvPr>
          <p:cNvSpPr>
            <a:spLocks noGrp="1"/>
          </p:cNvSpPr>
          <p:nvPr>
            <p:ph type="subTitle" idx="1" hasCustomPrompt="1"/>
          </p:nvPr>
        </p:nvSpPr>
        <p:spPr>
          <a:xfrm>
            <a:off x="2231134" y="2642531"/>
            <a:ext cx="7729729" cy="1079161"/>
          </a:xfrm>
          <a:noFill/>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Plašāk: www.sif.gov.lv</a:t>
            </a:r>
          </a:p>
          <a:p>
            <a:r>
              <a:rPr lang="lv-LV"/>
              <a:t>Seko mums: </a:t>
            </a:r>
          </a:p>
          <a:p>
            <a:r>
              <a:rPr lang="lv-LV"/>
              <a:t>         @SIFlv</a:t>
            </a:r>
          </a:p>
        </p:txBody>
      </p:sp>
      <p:pic>
        <p:nvPicPr>
          <p:cNvPr id="6" name="Picture 5" descr="Logo&#10;&#10;Description automatically generated">
            <a:extLst>
              <a:ext uri="{FF2B5EF4-FFF2-40B4-BE49-F238E27FC236}">
                <a16:creationId xmlns:a16="http://schemas.microsoft.com/office/drawing/2014/main" id="{9B99B41B-1510-4BBE-8DA4-BD052FEA4AC4}"/>
              </a:ext>
            </a:extLst>
          </p:cNvPr>
          <p:cNvPicPr>
            <a:picLocks noChangeAspect="1"/>
          </p:cNvPicPr>
          <p:nvPr userDrawn="1"/>
        </p:nvPicPr>
        <p:blipFill>
          <a:blip r:embed="rId3"/>
          <a:stretch>
            <a:fillRect/>
          </a:stretch>
        </p:blipFill>
        <p:spPr>
          <a:xfrm>
            <a:off x="5587753" y="3465717"/>
            <a:ext cx="484572" cy="484572"/>
          </a:xfrm>
          <a:prstGeom prst="rect">
            <a:avLst/>
          </a:prstGeom>
        </p:spPr>
      </p:pic>
      <p:pic>
        <p:nvPicPr>
          <p:cNvPr id="8" name="Picture 7" descr="Icon&#10;&#10;Description automatically generated">
            <a:extLst>
              <a:ext uri="{FF2B5EF4-FFF2-40B4-BE49-F238E27FC236}">
                <a16:creationId xmlns:a16="http://schemas.microsoft.com/office/drawing/2014/main" id="{DE2F421B-1D7A-48F6-B57B-4E261DB14C30}"/>
              </a:ext>
            </a:extLst>
          </p:cNvPr>
          <p:cNvPicPr>
            <a:picLocks noChangeAspect="1"/>
          </p:cNvPicPr>
          <p:nvPr userDrawn="1"/>
        </p:nvPicPr>
        <p:blipFill>
          <a:blip r:embed="rId4"/>
          <a:stretch>
            <a:fillRect/>
          </a:stretch>
        </p:blipFill>
        <p:spPr>
          <a:xfrm>
            <a:off x="5182336" y="3452028"/>
            <a:ext cx="511949" cy="511949"/>
          </a:xfrm>
          <a:prstGeom prst="rect">
            <a:avLst/>
          </a:prstGeom>
        </p:spPr>
      </p:pic>
    </p:spTree>
    <p:extLst>
      <p:ext uri="{BB962C8B-B14F-4D97-AF65-F5344CB8AC3E}">
        <p14:creationId xmlns:p14="http://schemas.microsoft.com/office/powerpoint/2010/main" val="1382013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D0DAD6E-92D5-1148-AFC3-5C309EF8E1CD}"/>
              </a:ext>
            </a:extLst>
          </p:cNvPr>
          <p:cNvSpPr>
            <a:spLocks noGrp="1"/>
          </p:cNvSpPr>
          <p:nvPr>
            <p:ph type="title" hasCustomPrompt="1"/>
          </p:nvPr>
        </p:nvSpPr>
        <p:spPr>
          <a:xfrm>
            <a:off x="2231136" y="1184148"/>
            <a:ext cx="7729728" cy="1188720"/>
          </a:xfrm>
          <a:noFill/>
          <a:ln>
            <a:noFill/>
          </a:ln>
        </p:spPr>
        <p:txBody>
          <a:bodyPr>
            <a:noAutofit/>
          </a:bodyPr>
          <a:lstStyle>
            <a:lvl1pPr>
              <a:defRPr sz="4000" cap="none" spc="0">
                <a:solidFill>
                  <a:schemeClr val="bg1"/>
                </a:solidFill>
              </a:defRPr>
            </a:lvl1pPr>
          </a:lstStyle>
          <a:p>
            <a:r>
              <a:rPr lang="en-GB"/>
              <a:t>Click to edit master title style</a:t>
            </a:r>
            <a:endParaRPr lang="en-LV"/>
          </a:p>
        </p:txBody>
      </p:sp>
      <p:sp>
        <p:nvSpPr>
          <p:cNvPr id="4" name="Subtitle 2">
            <a:extLst>
              <a:ext uri="{FF2B5EF4-FFF2-40B4-BE49-F238E27FC236}">
                <a16:creationId xmlns:a16="http://schemas.microsoft.com/office/drawing/2014/main" id="{2C751D03-5378-E24A-BCDC-18818F065B41}"/>
              </a:ext>
            </a:extLst>
          </p:cNvPr>
          <p:cNvSpPr>
            <a:spLocks noGrp="1"/>
          </p:cNvSpPr>
          <p:nvPr>
            <p:ph type="subTitle" idx="1"/>
          </p:nvPr>
        </p:nvSpPr>
        <p:spPr>
          <a:xfrm>
            <a:off x="2231134" y="2642531"/>
            <a:ext cx="7729729" cy="1079161"/>
          </a:xfrm>
          <a:noFill/>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02674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4F6A5D-35A4-45F7-9ABD-AEFCA18F5F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8" y="0"/>
            <a:ext cx="2347383"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272976"/>
            <a:ext cx="3668035" cy="1162051"/>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7426036" y="273054"/>
            <a:ext cx="4359563" cy="5853128"/>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54400" y="1435120"/>
            <a:ext cx="3668035" cy="469106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marL="469788" indent="0">
              <a:buNone/>
              <a:defRPr sz="1200"/>
            </a:lvl2pPr>
            <a:lvl3pPr marL="939575" indent="0">
              <a:buNone/>
              <a:defRPr sz="1000"/>
            </a:lvl3pPr>
            <a:lvl4pPr marL="1409365" indent="0">
              <a:buNone/>
              <a:defRPr sz="1000"/>
            </a:lvl4pPr>
            <a:lvl5pPr marL="1879152" indent="0">
              <a:buNone/>
              <a:defRPr sz="1000"/>
            </a:lvl5pPr>
            <a:lvl6pPr marL="2348940" indent="0">
              <a:buNone/>
              <a:defRPr sz="1000"/>
            </a:lvl6pPr>
            <a:lvl7pPr marL="2818729" indent="0">
              <a:buNone/>
              <a:defRPr sz="1000"/>
            </a:lvl7pPr>
            <a:lvl8pPr marL="3288515" indent="0">
              <a:buNone/>
              <a:defRPr sz="1000"/>
            </a:lvl8pPr>
            <a:lvl9pPr marL="3758305" indent="0">
              <a:buNone/>
              <a:defRPr sz="1000"/>
            </a:lvl9pPr>
          </a:lstStyle>
          <a:p>
            <a:pPr lvl="0"/>
            <a:r>
              <a:rPr lang="en-US"/>
              <a:t>Click to edit Master text styles</a:t>
            </a:r>
          </a:p>
        </p:txBody>
      </p:sp>
      <p:sp>
        <p:nvSpPr>
          <p:cNvPr id="9"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a:extLst>
              <a:ext uri="{FF2B5EF4-FFF2-40B4-BE49-F238E27FC236}">
                <a16:creationId xmlns:a16="http://schemas.microsoft.com/office/drawing/2014/main" id="{101CCF6C-0016-485F-B181-3437B5A32D34}"/>
              </a:ext>
            </a:extLst>
          </p:cNvPr>
          <p:cNvSpPr>
            <a:spLocks noGrp="1"/>
          </p:cNvSpPr>
          <p:nvPr>
            <p:ph type="sldNum" sz="quarter" idx="13"/>
          </p:nvPr>
        </p:nvSpPr>
        <p:spPr>
          <a:xfrm>
            <a:off x="11379200" y="6324600"/>
            <a:ext cx="406400" cy="304800"/>
          </a:xfrm>
        </p:spPr>
        <p:txBody>
          <a:bodyPr/>
          <a:lstStyle>
            <a:lvl1pPr>
              <a:defRPr sz="1000">
                <a:latin typeface="Verdana" panose="020B0604030504040204" pitchFamily="34" charset="0"/>
              </a:defRPr>
            </a:lvl1pPr>
          </a:lstStyle>
          <a:p>
            <a:fld id="{882DA2E3-AA58-4FA8-94BF-0A3303AAB2B2}" type="slidenum">
              <a:rPr lang="en-US" altLang="lv-LV"/>
              <a:pPr/>
              <a:t>‹#›</a:t>
            </a:fld>
            <a:endParaRPr lang="en-US" altLang="lv-LV"/>
          </a:p>
        </p:txBody>
      </p:sp>
    </p:spTree>
    <p:extLst>
      <p:ext uri="{BB962C8B-B14F-4D97-AF65-F5344CB8AC3E}">
        <p14:creationId xmlns:p14="http://schemas.microsoft.com/office/powerpoint/2010/main" val="242217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0835" y="435399"/>
            <a:ext cx="6184562" cy="1365148"/>
          </a:xfrm>
          <a:noFill/>
          <a:ln>
            <a:noFill/>
          </a:ln>
        </p:spPr>
        <p:txBody>
          <a:bodyPr>
            <a:normAutofit/>
          </a:bodyPr>
          <a:lstStyle>
            <a:lvl1pPr algn="l">
              <a:defRPr sz="4000" cap="none" spc="0">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a:xfrm>
            <a:off x="995461" y="1800547"/>
            <a:ext cx="10201078" cy="4431707"/>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Date Placeholder 7">
            <a:extLst>
              <a:ext uri="{FF2B5EF4-FFF2-40B4-BE49-F238E27FC236}">
                <a16:creationId xmlns:a16="http://schemas.microsoft.com/office/drawing/2014/main" id="{887AF835-2D3A-BD4A-B351-0A47398D83E7}"/>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11" name="Footer Placeholder 8">
            <a:extLst>
              <a:ext uri="{FF2B5EF4-FFF2-40B4-BE49-F238E27FC236}">
                <a16:creationId xmlns:a16="http://schemas.microsoft.com/office/drawing/2014/main" id="{66711CB4-7503-E644-8A4C-882DC9AFCA6E}"/>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defRPr>
            </a:lvl1pPr>
          </a:lstStyle>
          <a:p>
            <a:r>
              <a:rPr lang="en-GB"/>
              <a:t>Sabiedrības integrācijas fonds</a:t>
            </a:r>
            <a:endParaRPr lang="en-LV"/>
          </a:p>
        </p:txBody>
      </p:sp>
      <p:sp>
        <p:nvSpPr>
          <p:cNvPr id="12" name="Slide Number Placeholder 9">
            <a:extLst>
              <a:ext uri="{FF2B5EF4-FFF2-40B4-BE49-F238E27FC236}">
                <a16:creationId xmlns:a16="http://schemas.microsoft.com/office/drawing/2014/main" id="{E73824C8-6894-7145-B438-77C49CB46E4F}"/>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Tree>
    <p:extLst>
      <p:ext uri="{BB962C8B-B14F-4D97-AF65-F5344CB8AC3E}">
        <p14:creationId xmlns:p14="http://schemas.microsoft.com/office/powerpoint/2010/main" val="1035000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9F0B8CE-65F9-A94E-AC7E-073B48D30B11}"/>
              </a:ext>
            </a:extLst>
          </p:cNvPr>
          <p:cNvSpPr>
            <a:spLocks noGrp="1"/>
          </p:cNvSpPr>
          <p:nvPr>
            <p:ph type="pic" sz="quarter" idx="13"/>
          </p:nvPr>
        </p:nvSpPr>
        <p:spPr>
          <a:xfrm>
            <a:off x="0" y="0"/>
            <a:ext cx="12192000" cy="6858000"/>
          </a:xfrm>
          <a:pattFill prst="lgCheck">
            <a:fgClr>
              <a:srgbClr val="DAE1E1"/>
            </a:fgClr>
            <a:bgClr>
              <a:srgbClr val="F2F4F4"/>
            </a:bgClr>
          </a:pattFill>
        </p:spPr>
        <p:txBody>
          <a:bodyPr/>
          <a:lstStyle/>
          <a:p>
            <a:r>
              <a:rPr lang="en-GB"/>
              <a:t>Click icon to add picture</a:t>
            </a:r>
            <a:endParaRPr lang="en-LV"/>
          </a:p>
        </p:txBody>
      </p:sp>
      <p:sp>
        <p:nvSpPr>
          <p:cNvPr id="2" name="Title 1"/>
          <p:cNvSpPr>
            <a:spLocks noGrp="1"/>
          </p:cNvSpPr>
          <p:nvPr>
            <p:ph type="title" hasCustomPrompt="1"/>
          </p:nvPr>
        </p:nvSpPr>
        <p:spPr bwMode="blackWhite">
          <a:xfrm>
            <a:off x="1600200" y="2386744"/>
            <a:ext cx="8991600" cy="1645920"/>
          </a:xfrm>
          <a:noFill/>
          <a:ln w="38100">
            <a:noFill/>
          </a:ln>
        </p:spPr>
        <p:txBody>
          <a:bodyPr lIns="274320" rIns="274320" anchor="ctr" anchorCtr="1">
            <a:noAutofit/>
          </a:bodyPr>
          <a:lstStyle>
            <a:lvl1pPr>
              <a:defRPr sz="5000" cap="none" spc="0">
                <a:solidFill>
                  <a:schemeClr val="tx1"/>
                </a:solidFill>
              </a:defRPr>
            </a:lvl1pPr>
          </a:lstStyle>
          <a:p>
            <a:r>
              <a:rPr lang="en-GB"/>
              <a:t>Click to edit master title style</a:t>
            </a:r>
            <a:endParaRPr lang="en-US"/>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0" name="Date Placeholder 7">
            <a:extLst>
              <a:ext uri="{FF2B5EF4-FFF2-40B4-BE49-F238E27FC236}">
                <a16:creationId xmlns:a16="http://schemas.microsoft.com/office/drawing/2014/main" id="{66BDA2F8-68CA-884C-ABFA-701B220381E1}"/>
              </a:ext>
            </a:extLst>
          </p:cNvPr>
          <p:cNvSpPr>
            <a:spLocks noGrp="1"/>
          </p:cNvSpPr>
          <p:nvPr>
            <p:ph type="dt" sz="half" idx="10"/>
          </p:nvPr>
        </p:nvSpPr>
        <p:spPr>
          <a:xfrm>
            <a:off x="8442793" y="6253150"/>
            <a:ext cx="2753746" cy="323968"/>
          </a:xfrm>
        </p:spPr>
        <p:txBody>
          <a:bodyPr/>
          <a:lstStyle>
            <a:lvl1pPr>
              <a:defRPr>
                <a:solidFill>
                  <a:schemeClr val="tx1"/>
                </a:solidFill>
              </a:defRPr>
            </a:lvl1pPr>
          </a:lstStyle>
          <a:p>
            <a:r>
              <a:rPr lang="lv-LV"/>
              <a:t>08/04/2022</a:t>
            </a:r>
            <a:endParaRPr lang="en-LV"/>
          </a:p>
        </p:txBody>
      </p:sp>
      <p:sp>
        <p:nvSpPr>
          <p:cNvPr id="11" name="Footer Placeholder 8">
            <a:extLst>
              <a:ext uri="{FF2B5EF4-FFF2-40B4-BE49-F238E27FC236}">
                <a16:creationId xmlns:a16="http://schemas.microsoft.com/office/drawing/2014/main" id="{87AF38B6-BEDD-6D41-BB12-8A98E128AEBC}"/>
              </a:ext>
            </a:extLst>
          </p:cNvPr>
          <p:cNvSpPr>
            <a:spLocks noGrp="1"/>
          </p:cNvSpPr>
          <p:nvPr>
            <p:ph type="ftr" sz="quarter" idx="11"/>
          </p:nvPr>
        </p:nvSpPr>
        <p:spPr>
          <a:xfrm>
            <a:off x="995461" y="6236208"/>
            <a:ext cx="5901189" cy="320040"/>
          </a:xfrm>
        </p:spPr>
        <p:txBody>
          <a:bodyPr/>
          <a:lstStyle>
            <a:lvl1pPr>
              <a:defRPr>
                <a:solidFill>
                  <a:schemeClr val="tx1">
                    <a:alpha val="70000"/>
                  </a:schemeClr>
                </a:solidFill>
              </a:defRPr>
            </a:lvl1pPr>
          </a:lstStyle>
          <a:p>
            <a:r>
              <a:rPr lang="en-GB"/>
              <a:t>Sabiedrības integrācijas fonds</a:t>
            </a:r>
            <a:endParaRPr lang="en-LV"/>
          </a:p>
        </p:txBody>
      </p:sp>
    </p:spTree>
    <p:extLst>
      <p:ext uri="{BB962C8B-B14F-4D97-AF65-F5344CB8AC3E}">
        <p14:creationId xmlns:p14="http://schemas.microsoft.com/office/powerpoint/2010/main" val="42364226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800024"/>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74A0244-6E26-4D41-AFC1-011CA034E8C7}"/>
              </a:ext>
            </a:extLst>
          </p:cNvPr>
          <p:cNvSpPr>
            <a:spLocks noGrp="1"/>
          </p:cNvSpPr>
          <p:nvPr>
            <p:ph type="pic" sz="quarter" idx="12"/>
          </p:nvPr>
        </p:nvSpPr>
        <p:spPr>
          <a:xfrm>
            <a:off x="0" y="0"/>
            <a:ext cx="12192000" cy="6858001"/>
          </a:xfrm>
          <a:custGeom>
            <a:avLst/>
            <a:gdLst>
              <a:gd name="connsiteX0" fmla="*/ 9234622 w 12192000"/>
              <a:gd name="connsiteY0" fmla="*/ 0 h 6858001"/>
              <a:gd name="connsiteX1" fmla="*/ 12192000 w 12192000"/>
              <a:gd name="connsiteY1" fmla="*/ 0 h 6858001"/>
              <a:gd name="connsiteX2" fmla="*/ 12192000 w 12192000"/>
              <a:gd name="connsiteY2" fmla="*/ 6743573 h 6858001"/>
              <a:gd name="connsiteX3" fmla="*/ 11964519 w 12192000"/>
              <a:gd name="connsiteY3" fmla="*/ 6688861 h 6858001"/>
              <a:gd name="connsiteX4" fmla="*/ 7726680 w 12192000"/>
              <a:gd name="connsiteY4" fmla="*/ 6236208 h 6858001"/>
              <a:gd name="connsiteX5" fmla="*/ 3067365 w 12192000"/>
              <a:gd name="connsiteY5" fmla="*/ 6790232 h 6858001"/>
              <a:gd name="connsiteX6" fmla="*/ 2816381 w 12192000"/>
              <a:gd name="connsiteY6" fmla="*/ 6858001 h 6858001"/>
              <a:gd name="connsiteX7" fmla="*/ 0 w 12192000"/>
              <a:gd name="connsiteY7" fmla="*/ 6858001 h 6858001"/>
              <a:gd name="connsiteX8" fmla="*/ 0 w 12192000"/>
              <a:gd name="connsiteY8" fmla="*/ 17397 h 6858001"/>
              <a:gd name="connsiteX9" fmla="*/ 343305 w 12192000"/>
              <a:gd name="connsiteY9" fmla="*/ 99967 h 6858001"/>
              <a:gd name="connsiteX10" fmla="*/ 4581144 w 12192000"/>
              <a:gd name="connsiteY10" fmla="*/ 552619 h 6858001"/>
              <a:gd name="connsiteX11" fmla="*/ 8818983 w 12192000"/>
              <a:gd name="connsiteY11" fmla="*/ 9996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1">
                <a:moveTo>
                  <a:pt x="9234622" y="0"/>
                </a:moveTo>
                <a:lnTo>
                  <a:pt x="12192000" y="0"/>
                </a:lnTo>
                <a:lnTo>
                  <a:pt x="12192000" y="6743573"/>
                </a:lnTo>
                <a:lnTo>
                  <a:pt x="11964519" y="6688861"/>
                </a:lnTo>
                <a:cubicBezTo>
                  <a:pt x="10682509" y="6398773"/>
                  <a:pt x="9245022" y="6236208"/>
                  <a:pt x="7726680" y="6236208"/>
                </a:cubicBezTo>
                <a:cubicBezTo>
                  <a:pt x="6039634" y="6236208"/>
                  <a:pt x="4452408" y="6436906"/>
                  <a:pt x="3067365" y="6790232"/>
                </a:cubicBezTo>
                <a:lnTo>
                  <a:pt x="2816381" y="6858001"/>
                </a:lnTo>
                <a:lnTo>
                  <a:pt x="0" y="6858001"/>
                </a:lnTo>
                <a:lnTo>
                  <a:pt x="0" y="17397"/>
                </a:lnTo>
                <a:lnTo>
                  <a:pt x="343305" y="99967"/>
                </a:lnTo>
                <a:cubicBezTo>
                  <a:pt x="1625315" y="390054"/>
                  <a:pt x="3062803" y="552619"/>
                  <a:pt x="4581144" y="552619"/>
                </a:cubicBezTo>
                <a:cubicBezTo>
                  <a:pt x="6099486" y="552619"/>
                  <a:pt x="7536973" y="390054"/>
                  <a:pt x="8818983" y="99967"/>
                </a:cubicBezTo>
                <a:close/>
              </a:path>
            </a:pathLst>
          </a:custGeom>
          <a:pattFill prst="lgCheck">
            <a:fgClr>
              <a:srgbClr val="F2F4F4"/>
            </a:fgClr>
            <a:bgClr>
              <a:srgbClr val="DAE1E1"/>
            </a:bgClr>
          </a:pattFill>
        </p:spPr>
        <p:txBody>
          <a:bodyPr wrap="square">
            <a:noAutofit/>
          </a:bodyPr>
          <a:lstStyle/>
          <a:p>
            <a:r>
              <a:rPr lang="en-GB"/>
              <a:t>Click icon to add picture</a:t>
            </a:r>
            <a:endParaRPr lang="en-LV"/>
          </a:p>
        </p:txBody>
      </p:sp>
      <p:sp>
        <p:nvSpPr>
          <p:cNvPr id="2" name="Title 1"/>
          <p:cNvSpPr>
            <a:spLocks noGrp="1"/>
          </p:cNvSpPr>
          <p:nvPr>
            <p:ph type="title" hasCustomPrompt="1"/>
          </p:nvPr>
        </p:nvSpPr>
        <p:spPr bwMode="blackWhite">
          <a:xfrm>
            <a:off x="1600200" y="2386744"/>
            <a:ext cx="8991600" cy="1645920"/>
          </a:xfrm>
          <a:noFill/>
          <a:ln w="38100">
            <a:noFill/>
          </a:ln>
        </p:spPr>
        <p:txBody>
          <a:bodyPr lIns="274320" rIns="274320" anchor="ctr" anchorCtr="1">
            <a:noAutofit/>
          </a:bodyPr>
          <a:lstStyle>
            <a:lvl1pPr>
              <a:defRPr sz="5000" cap="none" spc="0">
                <a:solidFill>
                  <a:schemeClr val="tx1"/>
                </a:solidFill>
              </a:defRPr>
            </a:lvl1pPr>
          </a:lstStyle>
          <a:p>
            <a:r>
              <a:rPr lang="en-GB"/>
              <a:t>Click to edit master title style</a:t>
            </a:r>
            <a:endParaRPr lang="en-US"/>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0" name="Date Placeholder 7">
            <a:extLst>
              <a:ext uri="{FF2B5EF4-FFF2-40B4-BE49-F238E27FC236}">
                <a16:creationId xmlns:a16="http://schemas.microsoft.com/office/drawing/2014/main" id="{66BDA2F8-68CA-884C-ABFA-701B220381E1}"/>
              </a:ext>
            </a:extLst>
          </p:cNvPr>
          <p:cNvSpPr>
            <a:spLocks noGrp="1"/>
          </p:cNvSpPr>
          <p:nvPr>
            <p:ph type="dt" sz="half" idx="10"/>
          </p:nvPr>
        </p:nvSpPr>
        <p:spPr>
          <a:xfrm>
            <a:off x="8442793" y="6253150"/>
            <a:ext cx="2753746" cy="323968"/>
          </a:xfrm>
        </p:spPr>
        <p:txBody>
          <a:bodyPr/>
          <a:lstStyle>
            <a:lvl1pPr>
              <a:defRPr>
                <a:solidFill>
                  <a:schemeClr val="tx1"/>
                </a:solidFill>
              </a:defRPr>
            </a:lvl1pPr>
          </a:lstStyle>
          <a:p>
            <a:r>
              <a:rPr lang="lv-LV"/>
              <a:t>08/04/2022</a:t>
            </a:r>
            <a:endParaRPr lang="en-LV"/>
          </a:p>
        </p:txBody>
      </p:sp>
      <p:sp>
        <p:nvSpPr>
          <p:cNvPr id="11" name="Footer Placeholder 8">
            <a:extLst>
              <a:ext uri="{FF2B5EF4-FFF2-40B4-BE49-F238E27FC236}">
                <a16:creationId xmlns:a16="http://schemas.microsoft.com/office/drawing/2014/main" id="{87AF38B6-BEDD-6D41-BB12-8A98E128AEBC}"/>
              </a:ext>
            </a:extLst>
          </p:cNvPr>
          <p:cNvSpPr>
            <a:spLocks noGrp="1"/>
          </p:cNvSpPr>
          <p:nvPr>
            <p:ph type="ftr" sz="quarter" idx="11"/>
          </p:nvPr>
        </p:nvSpPr>
        <p:spPr>
          <a:xfrm>
            <a:off x="995461" y="6236208"/>
            <a:ext cx="5901189" cy="320040"/>
          </a:xfrm>
        </p:spPr>
        <p:txBody>
          <a:bodyPr/>
          <a:lstStyle>
            <a:lvl1pPr>
              <a:defRPr>
                <a:solidFill>
                  <a:schemeClr val="tx1">
                    <a:alpha val="70000"/>
                  </a:schemeClr>
                </a:solidFill>
              </a:defRPr>
            </a:lvl1pPr>
          </a:lstStyle>
          <a:p>
            <a:r>
              <a:rPr lang="en-GB"/>
              <a:t>Sabiedrības integrācijas fonds</a:t>
            </a:r>
            <a:endParaRPr lang="en-LV"/>
          </a:p>
        </p:txBody>
      </p:sp>
    </p:spTree>
    <p:extLst>
      <p:ext uri="{BB962C8B-B14F-4D97-AF65-F5344CB8AC3E}">
        <p14:creationId xmlns:p14="http://schemas.microsoft.com/office/powerpoint/2010/main" val="360952715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5461" y="1741489"/>
            <a:ext cx="4589793" cy="1508337"/>
          </a:xfrm>
          <a:noFill/>
          <a:ln>
            <a:noFill/>
          </a:ln>
        </p:spPr>
        <p:txBody>
          <a:bodyPr>
            <a:normAutofit/>
          </a:bodyPr>
          <a:lstStyle>
            <a:lvl1pPr algn="l">
              <a:defRPr lang="en-US" sz="4000" b="0" cap="none" spc="0" dirty="0">
                <a:solidFill>
                  <a:schemeClr val="bg1"/>
                </a:solidFill>
              </a:defRPr>
            </a:lvl1pPr>
          </a:lstStyle>
          <a:p>
            <a:r>
              <a:rPr lang="en-GB"/>
              <a:t>Click to edit master title style</a:t>
            </a:r>
            <a:endParaRPr lang="en-US"/>
          </a:p>
        </p:txBody>
      </p:sp>
      <p:sp>
        <p:nvSpPr>
          <p:cNvPr id="3" name="Content Placeholder 2"/>
          <p:cNvSpPr>
            <a:spLocks noGrp="1"/>
          </p:cNvSpPr>
          <p:nvPr>
            <p:ph sz="half" idx="1"/>
          </p:nvPr>
        </p:nvSpPr>
        <p:spPr>
          <a:xfrm>
            <a:off x="995461" y="3429000"/>
            <a:ext cx="4589793" cy="23110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932634" y="1741489"/>
            <a:ext cx="4270247" cy="3998537"/>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7"/>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9" name="Footer Placeholder 8"/>
          <p:cNvSpPr>
            <a:spLocks noGrp="1"/>
          </p:cNvSpPr>
          <p:nvPr>
            <p:ph type="ftr" sz="quarter" idx="11"/>
          </p:nvPr>
        </p:nvSpPr>
        <p:spPr>
          <a:xfrm>
            <a:off x="995461" y="6236208"/>
            <a:ext cx="5901189" cy="320040"/>
          </a:xfrm>
        </p:spPr>
        <p:txBody>
          <a:bodyPr/>
          <a:lstStyle>
            <a:lvl1pPr>
              <a:defRPr>
                <a:solidFill>
                  <a:schemeClr val="bg1">
                    <a:alpha val="70000"/>
                  </a:schemeClr>
                </a:solidFill>
              </a:defRPr>
            </a:lvl1pPr>
          </a:lstStyle>
          <a:p>
            <a:r>
              <a:rPr lang="en-GB"/>
              <a:t>Sabiedrības integrācijas fonds</a:t>
            </a:r>
            <a:endParaRPr lang="en-LV"/>
          </a:p>
        </p:txBody>
      </p:sp>
      <p:sp>
        <p:nvSpPr>
          <p:cNvPr id="10" name="Slide Number Placeholder 9"/>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Tree>
    <p:extLst>
      <p:ext uri="{BB962C8B-B14F-4D97-AF65-F5344CB8AC3E}">
        <p14:creationId xmlns:p14="http://schemas.microsoft.com/office/powerpoint/2010/main" val="250517092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95461" y="1837945"/>
            <a:ext cx="4858223"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995461" y="2667762"/>
            <a:ext cx="4858223" cy="3564492"/>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p:cNvSpPr>
            <a:spLocks noGrp="1"/>
          </p:cNvSpPr>
          <p:nvPr>
            <p:ph sz="quarter" idx="4"/>
          </p:nvPr>
        </p:nvSpPr>
        <p:spPr>
          <a:xfrm>
            <a:off x="6338316" y="2667762"/>
            <a:ext cx="4858222" cy="3564492"/>
          </a:xfrm>
        </p:spPr>
        <p:txBody>
          <a:bodyPr anchor="ct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4"/>
          <p:cNvSpPr>
            <a:spLocks noGrp="1"/>
          </p:cNvSpPr>
          <p:nvPr>
            <p:ph type="body" sz="quarter" idx="13"/>
          </p:nvPr>
        </p:nvSpPr>
        <p:spPr>
          <a:xfrm>
            <a:off x="6338315" y="1837945"/>
            <a:ext cx="4877369"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Date Placeholder 7">
            <a:extLst>
              <a:ext uri="{FF2B5EF4-FFF2-40B4-BE49-F238E27FC236}">
                <a16:creationId xmlns:a16="http://schemas.microsoft.com/office/drawing/2014/main" id="{ACD9B235-5029-2E41-A4EE-C3C380E25A07}"/>
              </a:ext>
            </a:extLst>
          </p:cNvPr>
          <p:cNvSpPr>
            <a:spLocks noGrp="1"/>
          </p:cNvSpPr>
          <p:nvPr>
            <p:ph type="dt" sz="half" idx="10"/>
          </p:nvPr>
        </p:nvSpPr>
        <p:spPr>
          <a:xfrm>
            <a:off x="7893286" y="6253150"/>
            <a:ext cx="2753746" cy="323968"/>
          </a:xfrm>
        </p:spPr>
        <p:txBody>
          <a:bodyPr/>
          <a:lstStyle>
            <a:lvl1pPr>
              <a:defRPr>
                <a:solidFill>
                  <a:schemeClr val="bg1"/>
                </a:solidFill>
              </a:defRPr>
            </a:lvl1pPr>
          </a:lstStyle>
          <a:p>
            <a:r>
              <a:rPr lang="lv-LV"/>
              <a:t>08/04/2022</a:t>
            </a:r>
            <a:endParaRPr lang="en-LV"/>
          </a:p>
        </p:txBody>
      </p:sp>
      <p:sp>
        <p:nvSpPr>
          <p:cNvPr id="13" name="Footer Placeholder 8">
            <a:extLst>
              <a:ext uri="{FF2B5EF4-FFF2-40B4-BE49-F238E27FC236}">
                <a16:creationId xmlns:a16="http://schemas.microsoft.com/office/drawing/2014/main" id="{3C888BBC-97FE-DD45-B5ED-7D101B121582}"/>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defRPr>
            </a:lvl1pPr>
          </a:lstStyle>
          <a:p>
            <a:r>
              <a:rPr lang="en-GB"/>
              <a:t>Sabiedrības integrācijas fonds</a:t>
            </a:r>
            <a:endParaRPr lang="en-LV"/>
          </a:p>
        </p:txBody>
      </p:sp>
      <p:sp>
        <p:nvSpPr>
          <p:cNvPr id="14" name="Slide Number Placeholder 9">
            <a:extLst>
              <a:ext uri="{FF2B5EF4-FFF2-40B4-BE49-F238E27FC236}">
                <a16:creationId xmlns:a16="http://schemas.microsoft.com/office/drawing/2014/main" id="{62D8F44E-A7A8-CF42-9027-39FF59A84500}"/>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
        <p:nvSpPr>
          <p:cNvPr id="15" name="Title 1">
            <a:extLst>
              <a:ext uri="{FF2B5EF4-FFF2-40B4-BE49-F238E27FC236}">
                <a16:creationId xmlns:a16="http://schemas.microsoft.com/office/drawing/2014/main" id="{EC64A75B-0A34-AD44-8B0B-C9E27D14E208}"/>
              </a:ext>
            </a:extLst>
          </p:cNvPr>
          <p:cNvSpPr>
            <a:spLocks noGrp="1"/>
          </p:cNvSpPr>
          <p:nvPr>
            <p:ph type="title" hasCustomPrompt="1"/>
          </p:nvPr>
        </p:nvSpPr>
        <p:spPr>
          <a:xfrm>
            <a:off x="830834" y="435399"/>
            <a:ext cx="7983381" cy="1123578"/>
          </a:xfrm>
          <a:noFill/>
          <a:ln>
            <a:noFill/>
          </a:ln>
        </p:spPr>
        <p:txBody>
          <a:bodyPr>
            <a:normAutofit/>
          </a:bodyPr>
          <a:lstStyle>
            <a:lvl1pPr algn="l">
              <a:defRPr sz="4000" cap="none" spc="0">
                <a:solidFill>
                  <a:srgbClr val="7C9396"/>
                </a:solidFill>
              </a:defRPr>
            </a:lvl1pPr>
          </a:lstStyle>
          <a:p>
            <a:r>
              <a:rPr lang="en-GB"/>
              <a:t>Click to edit master title style</a:t>
            </a:r>
            <a:endParaRPr lang="en-US"/>
          </a:p>
        </p:txBody>
      </p:sp>
    </p:spTree>
    <p:extLst>
      <p:ext uri="{BB962C8B-B14F-4D97-AF65-F5344CB8AC3E}">
        <p14:creationId xmlns:p14="http://schemas.microsoft.com/office/powerpoint/2010/main" val="3279957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E5E4EA-1CBE-A44A-A9BE-F31295529495}"/>
              </a:ext>
            </a:extLst>
          </p:cNvPr>
          <p:cNvSpPr>
            <a:spLocks noGrp="1"/>
          </p:cNvSpPr>
          <p:nvPr>
            <p:ph type="title" hasCustomPrompt="1"/>
          </p:nvPr>
        </p:nvSpPr>
        <p:spPr>
          <a:xfrm>
            <a:off x="830834" y="435399"/>
            <a:ext cx="7983381" cy="1123578"/>
          </a:xfrm>
          <a:noFill/>
          <a:ln>
            <a:noFill/>
          </a:ln>
        </p:spPr>
        <p:txBody>
          <a:bodyPr>
            <a:normAutofit/>
          </a:bodyPr>
          <a:lstStyle>
            <a:lvl1pPr algn="l">
              <a:defRPr sz="4000" cap="none" spc="0">
                <a:solidFill>
                  <a:srgbClr val="7C9396"/>
                </a:solidFill>
              </a:defRPr>
            </a:lvl1pPr>
          </a:lstStyle>
          <a:p>
            <a:r>
              <a:rPr lang="en-GB"/>
              <a:t>Click to edit master title style</a:t>
            </a:r>
            <a:endParaRPr lang="en-US"/>
          </a:p>
        </p:txBody>
      </p:sp>
      <p:sp>
        <p:nvSpPr>
          <p:cNvPr id="7" name="Date Placeholder 7">
            <a:extLst>
              <a:ext uri="{FF2B5EF4-FFF2-40B4-BE49-F238E27FC236}">
                <a16:creationId xmlns:a16="http://schemas.microsoft.com/office/drawing/2014/main" id="{DF69425A-FD29-1A44-B2D4-C19E701BBCF4}"/>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8" name="Footer Placeholder 8">
            <a:extLst>
              <a:ext uri="{FF2B5EF4-FFF2-40B4-BE49-F238E27FC236}">
                <a16:creationId xmlns:a16="http://schemas.microsoft.com/office/drawing/2014/main" id="{7E9D0869-44B0-094B-B441-BFF387AEBD05}"/>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defRPr>
            </a:lvl1pPr>
          </a:lstStyle>
          <a:p>
            <a:r>
              <a:rPr lang="en-GB"/>
              <a:t>Sabiedrības integrācijas fonds</a:t>
            </a:r>
            <a:endParaRPr lang="en-LV"/>
          </a:p>
        </p:txBody>
      </p:sp>
      <p:sp>
        <p:nvSpPr>
          <p:cNvPr id="9" name="Slide Number Placeholder 9">
            <a:extLst>
              <a:ext uri="{FF2B5EF4-FFF2-40B4-BE49-F238E27FC236}">
                <a16:creationId xmlns:a16="http://schemas.microsoft.com/office/drawing/2014/main" id="{1DDCF5D3-D3C5-3244-8610-6DE60B5133F0}"/>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
        <p:nvSpPr>
          <p:cNvPr id="10" name="Content Placeholder 2">
            <a:extLst>
              <a:ext uri="{FF2B5EF4-FFF2-40B4-BE49-F238E27FC236}">
                <a16:creationId xmlns:a16="http://schemas.microsoft.com/office/drawing/2014/main" id="{CBF62E3C-3705-A34B-B385-9D525B60D487}"/>
              </a:ext>
            </a:extLst>
          </p:cNvPr>
          <p:cNvSpPr>
            <a:spLocks noGrp="1"/>
          </p:cNvSpPr>
          <p:nvPr>
            <p:ph idx="1"/>
          </p:nvPr>
        </p:nvSpPr>
        <p:spPr>
          <a:xfrm>
            <a:off x="995461" y="1558977"/>
            <a:ext cx="10201078" cy="4673277"/>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51024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E5E4EA-1CBE-A44A-A9BE-F31295529495}"/>
              </a:ext>
            </a:extLst>
          </p:cNvPr>
          <p:cNvSpPr>
            <a:spLocks noGrp="1"/>
          </p:cNvSpPr>
          <p:nvPr>
            <p:ph type="title" hasCustomPrompt="1"/>
          </p:nvPr>
        </p:nvSpPr>
        <p:spPr>
          <a:xfrm>
            <a:off x="830834" y="435399"/>
            <a:ext cx="7983381" cy="1123578"/>
          </a:xfrm>
          <a:noFill/>
          <a:ln>
            <a:noFill/>
          </a:ln>
        </p:spPr>
        <p:txBody>
          <a:bodyPr>
            <a:normAutofit/>
          </a:bodyPr>
          <a:lstStyle>
            <a:lvl1pPr algn="l">
              <a:defRPr sz="4000" cap="none" spc="0">
                <a:solidFill>
                  <a:srgbClr val="7C9396"/>
                </a:solidFill>
              </a:defRPr>
            </a:lvl1pPr>
          </a:lstStyle>
          <a:p>
            <a:r>
              <a:rPr lang="en-GB"/>
              <a:t>Click to edit master title style</a:t>
            </a:r>
            <a:endParaRPr lang="en-US"/>
          </a:p>
        </p:txBody>
      </p:sp>
      <p:sp>
        <p:nvSpPr>
          <p:cNvPr id="7" name="Date Placeholder 7">
            <a:extLst>
              <a:ext uri="{FF2B5EF4-FFF2-40B4-BE49-F238E27FC236}">
                <a16:creationId xmlns:a16="http://schemas.microsoft.com/office/drawing/2014/main" id="{DF69425A-FD29-1A44-B2D4-C19E701BBCF4}"/>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8" name="Footer Placeholder 8">
            <a:extLst>
              <a:ext uri="{FF2B5EF4-FFF2-40B4-BE49-F238E27FC236}">
                <a16:creationId xmlns:a16="http://schemas.microsoft.com/office/drawing/2014/main" id="{7E9D0869-44B0-094B-B441-BFF387AEBD05}"/>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defRPr>
            </a:lvl1pPr>
          </a:lstStyle>
          <a:p>
            <a:r>
              <a:rPr lang="en-GB"/>
              <a:t>Sabiedrības integrācijas fonds</a:t>
            </a:r>
            <a:endParaRPr lang="en-LV"/>
          </a:p>
        </p:txBody>
      </p:sp>
      <p:sp>
        <p:nvSpPr>
          <p:cNvPr id="9" name="Slide Number Placeholder 9">
            <a:extLst>
              <a:ext uri="{FF2B5EF4-FFF2-40B4-BE49-F238E27FC236}">
                <a16:creationId xmlns:a16="http://schemas.microsoft.com/office/drawing/2014/main" id="{1DDCF5D3-D3C5-3244-8610-6DE60B5133F0}"/>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
        <p:nvSpPr>
          <p:cNvPr id="11" name="Content Placeholder 2">
            <a:extLst>
              <a:ext uri="{FF2B5EF4-FFF2-40B4-BE49-F238E27FC236}">
                <a16:creationId xmlns:a16="http://schemas.microsoft.com/office/drawing/2014/main" id="{887015FF-869F-4600-8F52-832E1390C2BD}"/>
              </a:ext>
            </a:extLst>
          </p:cNvPr>
          <p:cNvSpPr>
            <a:spLocks noGrp="1"/>
          </p:cNvSpPr>
          <p:nvPr>
            <p:ph sz="half" idx="16"/>
          </p:nvPr>
        </p:nvSpPr>
        <p:spPr>
          <a:xfrm>
            <a:off x="830833" y="3892044"/>
            <a:ext cx="2968809" cy="2213979"/>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Picture Placeholder 2">
            <a:extLst>
              <a:ext uri="{FF2B5EF4-FFF2-40B4-BE49-F238E27FC236}">
                <a16:creationId xmlns:a16="http://schemas.microsoft.com/office/drawing/2014/main" id="{DD81DD49-27B1-4A63-9CB6-D56BCBD3106A}"/>
              </a:ext>
            </a:extLst>
          </p:cNvPr>
          <p:cNvSpPr>
            <a:spLocks noGrp="1"/>
          </p:cNvSpPr>
          <p:nvPr>
            <p:ph type="pic" sz="quarter" idx="14"/>
          </p:nvPr>
        </p:nvSpPr>
        <p:spPr>
          <a:xfrm>
            <a:off x="830834" y="1737796"/>
            <a:ext cx="2968809" cy="2024063"/>
          </a:xfrm>
        </p:spPr>
        <p:txBody>
          <a:bodyPr/>
          <a:lstStyle/>
          <a:p>
            <a:endParaRPr lang="lv-LV"/>
          </a:p>
        </p:txBody>
      </p:sp>
      <p:sp>
        <p:nvSpPr>
          <p:cNvPr id="13" name="Picture Placeholder 2">
            <a:extLst>
              <a:ext uri="{FF2B5EF4-FFF2-40B4-BE49-F238E27FC236}">
                <a16:creationId xmlns:a16="http://schemas.microsoft.com/office/drawing/2014/main" id="{433C8A15-231C-4FED-B9EE-82932FCFDC2C}"/>
              </a:ext>
            </a:extLst>
          </p:cNvPr>
          <p:cNvSpPr>
            <a:spLocks noGrp="1"/>
          </p:cNvSpPr>
          <p:nvPr>
            <p:ph type="pic" sz="quarter" idx="17"/>
          </p:nvPr>
        </p:nvSpPr>
        <p:spPr>
          <a:xfrm>
            <a:off x="3946055" y="1737796"/>
            <a:ext cx="2968809" cy="2024063"/>
          </a:xfrm>
        </p:spPr>
        <p:txBody>
          <a:bodyPr/>
          <a:lstStyle/>
          <a:p>
            <a:endParaRPr lang="lv-LV"/>
          </a:p>
        </p:txBody>
      </p:sp>
      <p:sp>
        <p:nvSpPr>
          <p:cNvPr id="14" name="Content Placeholder 2">
            <a:extLst>
              <a:ext uri="{FF2B5EF4-FFF2-40B4-BE49-F238E27FC236}">
                <a16:creationId xmlns:a16="http://schemas.microsoft.com/office/drawing/2014/main" id="{CBD402ED-CEB8-496A-AF82-89566D414185}"/>
              </a:ext>
            </a:extLst>
          </p:cNvPr>
          <p:cNvSpPr>
            <a:spLocks noGrp="1"/>
          </p:cNvSpPr>
          <p:nvPr>
            <p:ph sz="half" idx="18"/>
          </p:nvPr>
        </p:nvSpPr>
        <p:spPr>
          <a:xfrm>
            <a:off x="3952042" y="3892043"/>
            <a:ext cx="2968809" cy="2213979"/>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Picture Placeholder 2">
            <a:extLst>
              <a:ext uri="{FF2B5EF4-FFF2-40B4-BE49-F238E27FC236}">
                <a16:creationId xmlns:a16="http://schemas.microsoft.com/office/drawing/2014/main" id="{4129729C-CE30-4BC7-A196-FE415BDB7CFD}"/>
              </a:ext>
            </a:extLst>
          </p:cNvPr>
          <p:cNvSpPr>
            <a:spLocks noGrp="1"/>
          </p:cNvSpPr>
          <p:nvPr>
            <p:ph type="pic" sz="quarter" idx="19"/>
          </p:nvPr>
        </p:nvSpPr>
        <p:spPr>
          <a:xfrm>
            <a:off x="7067264" y="1737796"/>
            <a:ext cx="2968809" cy="2024063"/>
          </a:xfrm>
        </p:spPr>
        <p:txBody>
          <a:bodyPr/>
          <a:lstStyle/>
          <a:p>
            <a:endParaRPr lang="lv-LV"/>
          </a:p>
        </p:txBody>
      </p:sp>
      <p:sp>
        <p:nvSpPr>
          <p:cNvPr id="16" name="Content Placeholder 2">
            <a:extLst>
              <a:ext uri="{FF2B5EF4-FFF2-40B4-BE49-F238E27FC236}">
                <a16:creationId xmlns:a16="http://schemas.microsoft.com/office/drawing/2014/main" id="{41A99AED-89DE-49AF-90A6-FF0F71124F6B}"/>
              </a:ext>
            </a:extLst>
          </p:cNvPr>
          <p:cNvSpPr>
            <a:spLocks noGrp="1"/>
          </p:cNvSpPr>
          <p:nvPr>
            <p:ph sz="half" idx="20"/>
          </p:nvPr>
        </p:nvSpPr>
        <p:spPr>
          <a:xfrm>
            <a:off x="7073251" y="3892042"/>
            <a:ext cx="2968809" cy="2213979"/>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4875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E5E4EA-1CBE-A44A-A9BE-F31295529495}"/>
              </a:ext>
            </a:extLst>
          </p:cNvPr>
          <p:cNvSpPr>
            <a:spLocks noGrp="1"/>
          </p:cNvSpPr>
          <p:nvPr>
            <p:ph type="title" hasCustomPrompt="1"/>
          </p:nvPr>
        </p:nvSpPr>
        <p:spPr>
          <a:xfrm>
            <a:off x="830834" y="435399"/>
            <a:ext cx="7983381" cy="1123578"/>
          </a:xfrm>
          <a:noFill/>
          <a:ln>
            <a:noFill/>
          </a:ln>
        </p:spPr>
        <p:txBody>
          <a:bodyPr>
            <a:normAutofit/>
          </a:bodyPr>
          <a:lstStyle>
            <a:lvl1pPr algn="l">
              <a:defRPr sz="4000" cap="none" spc="0">
                <a:solidFill>
                  <a:srgbClr val="7C9396"/>
                </a:solidFill>
              </a:defRPr>
            </a:lvl1pPr>
          </a:lstStyle>
          <a:p>
            <a:r>
              <a:rPr lang="en-GB"/>
              <a:t>Click to edit master title style</a:t>
            </a:r>
            <a:endParaRPr lang="en-US"/>
          </a:p>
        </p:txBody>
      </p:sp>
      <p:sp>
        <p:nvSpPr>
          <p:cNvPr id="7" name="Date Placeholder 7">
            <a:extLst>
              <a:ext uri="{FF2B5EF4-FFF2-40B4-BE49-F238E27FC236}">
                <a16:creationId xmlns:a16="http://schemas.microsoft.com/office/drawing/2014/main" id="{DF69425A-FD29-1A44-B2D4-C19E701BBCF4}"/>
              </a:ext>
            </a:extLst>
          </p:cNvPr>
          <p:cNvSpPr>
            <a:spLocks noGrp="1"/>
          </p:cNvSpPr>
          <p:nvPr>
            <p:ph type="dt" sz="half" idx="10"/>
          </p:nvPr>
        </p:nvSpPr>
        <p:spPr>
          <a:xfrm>
            <a:off x="7893286" y="6253150"/>
            <a:ext cx="2753746" cy="323968"/>
          </a:xfrm>
        </p:spPr>
        <p:txBody>
          <a:bodyPr/>
          <a:lstStyle>
            <a:lvl1pPr>
              <a:defRPr>
                <a:solidFill>
                  <a:srgbClr val="7C9396"/>
                </a:solidFill>
              </a:defRPr>
            </a:lvl1pPr>
          </a:lstStyle>
          <a:p>
            <a:r>
              <a:rPr lang="lv-LV"/>
              <a:t>08/04/2022</a:t>
            </a:r>
            <a:endParaRPr lang="en-LV"/>
          </a:p>
        </p:txBody>
      </p:sp>
      <p:sp>
        <p:nvSpPr>
          <p:cNvPr id="8" name="Footer Placeholder 8">
            <a:extLst>
              <a:ext uri="{FF2B5EF4-FFF2-40B4-BE49-F238E27FC236}">
                <a16:creationId xmlns:a16="http://schemas.microsoft.com/office/drawing/2014/main" id="{7E9D0869-44B0-094B-B441-BFF387AEBD05}"/>
              </a:ext>
            </a:extLst>
          </p:cNvPr>
          <p:cNvSpPr>
            <a:spLocks noGrp="1"/>
          </p:cNvSpPr>
          <p:nvPr>
            <p:ph type="ftr" sz="quarter" idx="11"/>
          </p:nvPr>
        </p:nvSpPr>
        <p:spPr>
          <a:xfrm>
            <a:off x="995461" y="6236208"/>
            <a:ext cx="5901189" cy="320040"/>
          </a:xfrm>
        </p:spPr>
        <p:txBody>
          <a:bodyPr/>
          <a:lstStyle>
            <a:lvl1pPr>
              <a:defRPr>
                <a:solidFill>
                  <a:srgbClr val="7C9396">
                    <a:alpha val="70000"/>
                  </a:srgbClr>
                </a:solidFill>
              </a:defRPr>
            </a:lvl1pPr>
          </a:lstStyle>
          <a:p>
            <a:r>
              <a:rPr lang="en-GB"/>
              <a:t>Sabiedrības integrācijas fonds</a:t>
            </a:r>
            <a:endParaRPr lang="en-LV"/>
          </a:p>
        </p:txBody>
      </p:sp>
      <p:sp>
        <p:nvSpPr>
          <p:cNvPr id="9" name="Slide Number Placeholder 9">
            <a:extLst>
              <a:ext uri="{FF2B5EF4-FFF2-40B4-BE49-F238E27FC236}">
                <a16:creationId xmlns:a16="http://schemas.microsoft.com/office/drawing/2014/main" id="{1DDCF5D3-D3C5-3244-8610-6DE60B5133F0}"/>
              </a:ext>
            </a:extLst>
          </p:cNvPr>
          <p:cNvSpPr>
            <a:spLocks noGrp="1"/>
          </p:cNvSpPr>
          <p:nvPr>
            <p:ph type="sldNum" sz="quarter" idx="12"/>
          </p:nvPr>
        </p:nvSpPr>
        <p:spPr>
          <a:xfrm>
            <a:off x="10830779" y="6232254"/>
            <a:ext cx="365760" cy="365760"/>
          </a:xfrm>
          <a:solidFill>
            <a:srgbClr val="7C9396">
              <a:alpha val="70000"/>
            </a:srgbClr>
          </a:solidFill>
        </p:spPr>
        <p:txBody>
          <a:bodyPr/>
          <a:lstStyle/>
          <a:p>
            <a:fld id="{C19BB808-219E-9441-9CD5-6E582F9AE2E3}" type="slidenum">
              <a:rPr lang="en-LV" smtClean="0"/>
              <a:t>‹#›</a:t>
            </a:fld>
            <a:endParaRPr lang="en-LV"/>
          </a:p>
        </p:txBody>
      </p:sp>
      <p:sp>
        <p:nvSpPr>
          <p:cNvPr id="11" name="Content Placeholder 2">
            <a:extLst>
              <a:ext uri="{FF2B5EF4-FFF2-40B4-BE49-F238E27FC236}">
                <a16:creationId xmlns:a16="http://schemas.microsoft.com/office/drawing/2014/main" id="{887015FF-869F-4600-8F52-832E1390C2BD}"/>
              </a:ext>
            </a:extLst>
          </p:cNvPr>
          <p:cNvSpPr>
            <a:spLocks noGrp="1"/>
          </p:cNvSpPr>
          <p:nvPr>
            <p:ph sz="half" idx="16"/>
          </p:nvPr>
        </p:nvSpPr>
        <p:spPr>
          <a:xfrm>
            <a:off x="830834" y="3892044"/>
            <a:ext cx="2480537" cy="2213979"/>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Picture Placeholder 2">
            <a:extLst>
              <a:ext uri="{FF2B5EF4-FFF2-40B4-BE49-F238E27FC236}">
                <a16:creationId xmlns:a16="http://schemas.microsoft.com/office/drawing/2014/main" id="{DD81DD49-27B1-4A63-9CB6-D56BCBD3106A}"/>
              </a:ext>
            </a:extLst>
          </p:cNvPr>
          <p:cNvSpPr>
            <a:spLocks noGrp="1"/>
          </p:cNvSpPr>
          <p:nvPr>
            <p:ph type="pic" sz="quarter" idx="14"/>
          </p:nvPr>
        </p:nvSpPr>
        <p:spPr>
          <a:xfrm>
            <a:off x="830834" y="1737796"/>
            <a:ext cx="2480537" cy="2024063"/>
          </a:xfrm>
        </p:spPr>
        <p:txBody>
          <a:bodyPr/>
          <a:lstStyle/>
          <a:p>
            <a:endParaRPr lang="lv-LV"/>
          </a:p>
        </p:txBody>
      </p:sp>
      <p:sp>
        <p:nvSpPr>
          <p:cNvPr id="22" name="Content Placeholder 2">
            <a:extLst>
              <a:ext uri="{FF2B5EF4-FFF2-40B4-BE49-F238E27FC236}">
                <a16:creationId xmlns:a16="http://schemas.microsoft.com/office/drawing/2014/main" id="{EE83AB42-E572-4C69-A400-1F03808C4898}"/>
              </a:ext>
            </a:extLst>
          </p:cNvPr>
          <p:cNvSpPr>
            <a:spLocks noGrp="1"/>
          </p:cNvSpPr>
          <p:nvPr>
            <p:ph sz="half" idx="17"/>
          </p:nvPr>
        </p:nvSpPr>
        <p:spPr>
          <a:xfrm>
            <a:off x="3456373" y="3892044"/>
            <a:ext cx="2480537" cy="2213979"/>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Picture Placeholder 2">
            <a:extLst>
              <a:ext uri="{FF2B5EF4-FFF2-40B4-BE49-F238E27FC236}">
                <a16:creationId xmlns:a16="http://schemas.microsoft.com/office/drawing/2014/main" id="{8AF1556D-7A4D-40BF-A604-2259BF22169C}"/>
              </a:ext>
            </a:extLst>
          </p:cNvPr>
          <p:cNvSpPr>
            <a:spLocks noGrp="1"/>
          </p:cNvSpPr>
          <p:nvPr>
            <p:ph type="pic" sz="quarter" idx="18"/>
          </p:nvPr>
        </p:nvSpPr>
        <p:spPr>
          <a:xfrm>
            <a:off x="3456373" y="1737796"/>
            <a:ext cx="2480537" cy="2024063"/>
          </a:xfrm>
        </p:spPr>
        <p:txBody>
          <a:bodyPr/>
          <a:lstStyle/>
          <a:p>
            <a:endParaRPr lang="lv-LV"/>
          </a:p>
        </p:txBody>
      </p:sp>
      <p:sp>
        <p:nvSpPr>
          <p:cNvPr id="24" name="Content Placeholder 2">
            <a:extLst>
              <a:ext uri="{FF2B5EF4-FFF2-40B4-BE49-F238E27FC236}">
                <a16:creationId xmlns:a16="http://schemas.microsoft.com/office/drawing/2014/main" id="{22F6E2A9-48A6-41DD-BD08-2F718411438E}"/>
              </a:ext>
            </a:extLst>
          </p:cNvPr>
          <p:cNvSpPr>
            <a:spLocks noGrp="1"/>
          </p:cNvSpPr>
          <p:nvPr>
            <p:ph sz="half" idx="19"/>
          </p:nvPr>
        </p:nvSpPr>
        <p:spPr>
          <a:xfrm>
            <a:off x="6096000" y="3892044"/>
            <a:ext cx="2480537" cy="2213979"/>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2">
            <a:extLst>
              <a:ext uri="{FF2B5EF4-FFF2-40B4-BE49-F238E27FC236}">
                <a16:creationId xmlns:a16="http://schemas.microsoft.com/office/drawing/2014/main" id="{DD79050A-8E0E-4DC3-BE0E-BEC23B2369C1}"/>
              </a:ext>
            </a:extLst>
          </p:cNvPr>
          <p:cNvSpPr>
            <a:spLocks noGrp="1"/>
          </p:cNvSpPr>
          <p:nvPr>
            <p:ph type="pic" sz="quarter" idx="20"/>
          </p:nvPr>
        </p:nvSpPr>
        <p:spPr>
          <a:xfrm>
            <a:off x="6096000" y="1737796"/>
            <a:ext cx="2480537" cy="2024063"/>
          </a:xfrm>
        </p:spPr>
        <p:txBody>
          <a:bodyPr/>
          <a:lstStyle/>
          <a:p>
            <a:endParaRPr lang="lv-LV"/>
          </a:p>
        </p:txBody>
      </p:sp>
      <p:sp>
        <p:nvSpPr>
          <p:cNvPr id="26" name="Content Placeholder 2">
            <a:extLst>
              <a:ext uri="{FF2B5EF4-FFF2-40B4-BE49-F238E27FC236}">
                <a16:creationId xmlns:a16="http://schemas.microsoft.com/office/drawing/2014/main" id="{04109C6B-0CFC-4742-8915-3D2661C4A84B}"/>
              </a:ext>
            </a:extLst>
          </p:cNvPr>
          <p:cNvSpPr>
            <a:spLocks noGrp="1"/>
          </p:cNvSpPr>
          <p:nvPr>
            <p:ph sz="half" idx="21"/>
          </p:nvPr>
        </p:nvSpPr>
        <p:spPr>
          <a:xfrm>
            <a:off x="8735627" y="3891251"/>
            <a:ext cx="2480537" cy="2213979"/>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Picture Placeholder 2">
            <a:extLst>
              <a:ext uri="{FF2B5EF4-FFF2-40B4-BE49-F238E27FC236}">
                <a16:creationId xmlns:a16="http://schemas.microsoft.com/office/drawing/2014/main" id="{38C9D323-C772-4444-97AD-0522C3B28634}"/>
              </a:ext>
            </a:extLst>
          </p:cNvPr>
          <p:cNvSpPr>
            <a:spLocks noGrp="1"/>
          </p:cNvSpPr>
          <p:nvPr>
            <p:ph type="pic" sz="quarter" idx="22"/>
          </p:nvPr>
        </p:nvSpPr>
        <p:spPr>
          <a:xfrm>
            <a:off x="8735627" y="1737003"/>
            <a:ext cx="2480537" cy="2024063"/>
          </a:xfrm>
        </p:spPr>
        <p:txBody>
          <a:bodyPr/>
          <a:lstStyle/>
          <a:p>
            <a:endParaRPr lang="lv-LV"/>
          </a:p>
        </p:txBody>
      </p:sp>
    </p:spTree>
    <p:extLst>
      <p:ext uri="{BB962C8B-B14F-4D97-AF65-F5344CB8AC3E}">
        <p14:creationId xmlns:p14="http://schemas.microsoft.com/office/powerpoint/2010/main" val="1601933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r>
              <a:rPr lang="lv-LV"/>
              <a:t>08/04/2022</a:t>
            </a:r>
            <a:endParaRPr lang="en-LV"/>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GB"/>
              <a:t>Sabiedrības integrācijas fonds</a:t>
            </a:r>
            <a:endParaRPr lang="en-LV"/>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C19BB808-219E-9441-9CD5-6E582F9AE2E3}" type="slidenum">
              <a:rPr lang="en-LV" smtClean="0"/>
              <a:t>‹#›</a:t>
            </a:fld>
            <a:endParaRPr lang="en-LV"/>
          </a:p>
        </p:txBody>
      </p:sp>
    </p:spTree>
    <p:extLst>
      <p:ext uri="{BB962C8B-B14F-4D97-AF65-F5344CB8AC3E}">
        <p14:creationId xmlns:p14="http://schemas.microsoft.com/office/powerpoint/2010/main" val="263390131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41" r:id="rId4"/>
    <p:sldLayoutId id="2147483733" r:id="rId5"/>
    <p:sldLayoutId id="2147483734" r:id="rId6"/>
    <p:sldLayoutId id="2147483735" r:id="rId7"/>
    <p:sldLayoutId id="2147483745" r:id="rId8"/>
    <p:sldLayoutId id="2147483746" r:id="rId9"/>
    <p:sldLayoutId id="2147483748" r:id="rId10"/>
    <p:sldLayoutId id="2147483749" r:id="rId11"/>
    <p:sldLayoutId id="2147483736" r:id="rId12"/>
    <p:sldLayoutId id="2147483737" r:id="rId13"/>
    <p:sldLayoutId id="2147483738" r:id="rId14"/>
    <p:sldLayoutId id="2147483740" r:id="rId15"/>
    <p:sldLayoutId id="2147483742" r:id="rId16"/>
    <p:sldLayoutId id="2147483750" r:id="rId17"/>
  </p:sldLayoutIdLst>
  <p:hf hdr="0" ftr="0"/>
  <p:txStyles>
    <p:titleStyle>
      <a:lvl1pPr algn="ctr" defTabSz="914400" rtl="0" eaLnBrk="1" latinLnBrk="0" hangingPunct="1">
        <a:lnSpc>
          <a:spcPct val="90000"/>
        </a:lnSpc>
        <a:spcBef>
          <a:spcPct val="0"/>
        </a:spcBef>
        <a:buNone/>
        <a:defRPr sz="2800" kern="1200" cap="all" spc="200" baseline="0">
          <a:solidFill>
            <a:srgbClr val="262626"/>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4.xml.rels><?xml version="1.0" encoding="UTF-8" standalone="yes"?>
<Relationships xmlns="http://schemas.openxmlformats.org/package/2006/relationships"><Relationship Id="rId3" Type="http://schemas.openxmlformats.org/officeDocument/2006/relationships/hyperlink" Target="mailto:konkursi@sif.gov.lv"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hyperlink" Target="https://www.pexels.com/photo/black-twin-bell-alarm-desk-clock-on-table-714701/" TargetMode="Externa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hyperlink" Target="https://www.pexels.com/photo/white-paper-folders-with-black-tie-1764956/" TargetMode="Externa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hyperlink" Target="https://www.pexels.com/photo/bank-notes-bill-bills-blur-259100/"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pexels.com/photo/people-throwing-pins-433452/" TargetMode="External"/><Relationship Id="rId13" Type="http://schemas.openxmlformats.org/officeDocument/2006/relationships/diagramQuickStyle" Target="../diagrams/quickStyle8.xml"/><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diagramLayout" Target="../diagrams/layout8.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7.xml"/><Relationship Id="rId11" Type="http://schemas.openxmlformats.org/officeDocument/2006/relationships/diagramData" Target="../diagrams/data8.xml"/><Relationship Id="rId5" Type="http://schemas.openxmlformats.org/officeDocument/2006/relationships/diagramQuickStyle" Target="../diagrams/quickStyle7.xml"/><Relationship Id="rId15" Type="http://schemas.microsoft.com/office/2007/relationships/diagramDrawing" Target="../diagrams/drawing8.xml"/><Relationship Id="rId10" Type="http://schemas.openxmlformats.org/officeDocument/2006/relationships/hyperlink" Target="https://www.pexels.com/photo/person-using-silver-macbook-pro-3205538/" TargetMode="External"/><Relationship Id="rId4" Type="http://schemas.openxmlformats.org/officeDocument/2006/relationships/diagramLayout" Target="../diagrams/layout7.xml"/><Relationship Id="rId9" Type="http://schemas.openxmlformats.org/officeDocument/2006/relationships/hyperlink" Target="https://www.pexels.com/photo/high-angle-photography-of-village-681405/" TargetMode="External"/><Relationship Id="rId14" Type="http://schemas.openxmlformats.org/officeDocument/2006/relationships/diagramColors" Target="../diagrams/colors8.xml"/></Relationships>
</file>

<file path=ppt/slides/_rels/slide7.xml.rels><?xml version="1.0" encoding="UTF-8" standalone="yes"?>
<Relationships xmlns="http://schemas.openxmlformats.org/package/2006/relationships"><Relationship Id="rId8" Type="http://schemas.openxmlformats.org/officeDocument/2006/relationships/hyperlink" Target="https://www.pexels.com/photo/pile-of-books-159866/" TargetMode="External"/><Relationship Id="rId13" Type="http://schemas.openxmlformats.org/officeDocument/2006/relationships/diagramQuickStyle" Target="../diagrams/quickStyle10.xml"/><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diagramLayout" Target="../diagrams/layout10.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9.xml"/><Relationship Id="rId11" Type="http://schemas.openxmlformats.org/officeDocument/2006/relationships/diagramData" Target="../diagrams/data10.xml"/><Relationship Id="rId5" Type="http://schemas.openxmlformats.org/officeDocument/2006/relationships/diagramQuickStyle" Target="../diagrams/quickStyle9.xml"/><Relationship Id="rId15" Type="http://schemas.microsoft.com/office/2007/relationships/diagramDrawing" Target="../diagrams/drawing10.xml"/><Relationship Id="rId10" Type="http://schemas.openxmlformats.org/officeDocument/2006/relationships/hyperlink" Target="https://www.pexels.com/photo/strict-female-teacher-with-book-pointing-at-scribbled-blackboard-3771074/" TargetMode="External"/><Relationship Id="rId4" Type="http://schemas.openxmlformats.org/officeDocument/2006/relationships/diagramLayout" Target="../diagrams/layout9.xml"/><Relationship Id="rId9" Type="http://schemas.openxmlformats.org/officeDocument/2006/relationships/hyperlink" Target="https://www.pexels.com/photo/man-writing-on-table-3380743/" TargetMode="External"/><Relationship Id="rId14" Type="http://schemas.openxmlformats.org/officeDocument/2006/relationships/diagramColors" Target="../diagrams/colors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8B0EFC6-5A9E-B54C-ABB4-A013046ACD30}"/>
              </a:ext>
            </a:extLst>
          </p:cNvPr>
          <p:cNvSpPr>
            <a:spLocks noGrp="1"/>
          </p:cNvSpPr>
          <p:nvPr>
            <p:ph type="subTitle" idx="1"/>
          </p:nvPr>
        </p:nvSpPr>
        <p:spPr>
          <a:xfrm>
            <a:off x="777231" y="4946981"/>
            <a:ext cx="8207652" cy="1468153"/>
          </a:xfrm>
        </p:spPr>
        <p:txBody>
          <a:bodyPr>
            <a:normAutofit fontScale="92500"/>
          </a:bodyPr>
          <a:lstStyle/>
          <a:p>
            <a:endParaRPr lang="lv-LV" dirty="0"/>
          </a:p>
          <a:p>
            <a:r>
              <a:rPr lang="lv-LV" dirty="0"/>
              <a:t>Kristīne Ozola</a:t>
            </a:r>
            <a:r>
              <a:rPr lang="en-GB" dirty="0"/>
              <a:t>, </a:t>
            </a:r>
            <a:br>
              <a:rPr lang="en-GB" dirty="0"/>
            </a:br>
            <a:r>
              <a:rPr lang="lv-LV" dirty="0"/>
              <a:t>Sabiedrības integrācijas fonda                                           Projektu konkursu un uzraudzības nodaļas programmas vadītāja</a:t>
            </a:r>
            <a:endParaRPr lang="en-LV" dirty="0"/>
          </a:p>
        </p:txBody>
      </p:sp>
      <p:sp>
        <p:nvSpPr>
          <p:cNvPr id="3" name="Title 2">
            <a:extLst>
              <a:ext uri="{FF2B5EF4-FFF2-40B4-BE49-F238E27FC236}">
                <a16:creationId xmlns:a16="http://schemas.microsoft.com/office/drawing/2014/main" id="{035F0F37-9C6D-B84E-A4D1-15B38701CC50}"/>
              </a:ext>
            </a:extLst>
          </p:cNvPr>
          <p:cNvSpPr>
            <a:spLocks noGrp="1"/>
          </p:cNvSpPr>
          <p:nvPr>
            <p:ph type="title"/>
          </p:nvPr>
        </p:nvSpPr>
        <p:spPr>
          <a:xfrm>
            <a:off x="609451" y="1452846"/>
            <a:ext cx="8375432" cy="1976154"/>
          </a:xfrm>
        </p:spPr>
        <p:txBody>
          <a:bodyPr/>
          <a:lstStyle/>
          <a:p>
            <a:pPr algn="ctr">
              <a:lnSpc>
                <a:spcPct val="100000"/>
              </a:lnSpc>
              <a:spcBef>
                <a:spcPts val="600"/>
              </a:spcBef>
            </a:pPr>
            <a:br>
              <a:rPr lang="lv-LV" sz="4000" spc="0" dirty="0"/>
            </a:br>
            <a:r>
              <a:rPr lang="lv-LV" sz="4000" spc="0" dirty="0">
                <a:latin typeface="Verdana"/>
                <a:ea typeface="Verdana"/>
              </a:rPr>
              <a:t>Programmas «Latviešu valodas mācības Ukrainas civiliedzīvotājiem»</a:t>
            </a:r>
            <a:br>
              <a:rPr lang="lv-LV" sz="4000" spc="0" dirty="0">
                <a:latin typeface="Verdana"/>
                <a:ea typeface="Verdana"/>
              </a:rPr>
            </a:br>
            <a:r>
              <a:rPr lang="lv-LV" sz="1200" spc="0" dirty="0">
                <a:latin typeface="Verdana"/>
                <a:ea typeface="Verdana"/>
              </a:rPr>
              <a:t> </a:t>
            </a:r>
            <a:br>
              <a:rPr lang="lv-LV" sz="4000" spc="0" dirty="0"/>
            </a:br>
            <a:r>
              <a:rPr lang="lv-LV" sz="2400" dirty="0">
                <a:effectLst/>
                <a:latin typeface="+mn-lt"/>
                <a:ea typeface="Times New Roman" panose="02020603050405020304" pitchFamily="18" charset="0"/>
              </a:rPr>
              <a:t>ATKLĀTS PIETEIKUMU KONKURSS</a:t>
            </a:r>
            <a:br>
              <a:rPr lang="lv-LV" sz="2400" dirty="0">
                <a:effectLst/>
                <a:latin typeface="+mn-lt"/>
                <a:ea typeface="Times New Roman" panose="02020603050405020304" pitchFamily="18" charset="0"/>
              </a:rPr>
            </a:br>
            <a:r>
              <a:rPr lang="lv-LV" sz="2400" dirty="0">
                <a:effectLst/>
                <a:latin typeface="+mn-lt"/>
                <a:ea typeface="Times New Roman" panose="02020603050405020304" pitchFamily="18" charset="0"/>
              </a:rPr>
              <a:t> </a:t>
            </a:r>
            <a:br>
              <a:rPr lang="lv-LV" sz="4000" spc="0" dirty="0"/>
            </a:br>
            <a:r>
              <a:rPr lang="lv-LV" sz="4000" spc="0" dirty="0">
                <a:latin typeface="Verdana"/>
                <a:ea typeface="Verdana"/>
              </a:rPr>
              <a:t>SEMINĀRS</a:t>
            </a:r>
            <a:br>
              <a:rPr lang="lv-LV" sz="4000" spc="0" dirty="0"/>
            </a:br>
            <a:r>
              <a:rPr lang="lv-LV" sz="4000" spc="0" dirty="0"/>
              <a:t>PROJEKTU </a:t>
            </a:r>
            <a:r>
              <a:rPr lang="lv-LV" sz="4000" spc="0" dirty="0">
                <a:latin typeface="Verdana"/>
                <a:ea typeface="Verdana"/>
              </a:rPr>
              <a:t>PIETEIKUMU IESNIEDZĒJIEM</a:t>
            </a:r>
            <a:br>
              <a:rPr lang="lv-LV" sz="4000" spc="0" dirty="0"/>
            </a:br>
            <a:r>
              <a:rPr lang="lv-LV" sz="2000" spc="0" dirty="0">
                <a:latin typeface="Verdana"/>
                <a:ea typeface="Verdana"/>
              </a:rPr>
              <a:t>2023.gada 14.februāris</a:t>
            </a:r>
            <a:endParaRPr lang="en-LV" sz="2000" spc="0" dirty="0">
              <a:latin typeface="Verdana"/>
              <a:ea typeface="Verdana"/>
            </a:endParaRPr>
          </a:p>
        </p:txBody>
      </p:sp>
      <p:sp>
        <p:nvSpPr>
          <p:cNvPr id="6" name="Slide Number Placeholder 5">
            <a:extLst>
              <a:ext uri="{FF2B5EF4-FFF2-40B4-BE49-F238E27FC236}">
                <a16:creationId xmlns:a16="http://schemas.microsoft.com/office/drawing/2014/main" id="{97483689-46ED-B342-A88D-E34065E8DBE4}"/>
              </a:ext>
            </a:extLst>
          </p:cNvPr>
          <p:cNvSpPr>
            <a:spLocks noGrp="1"/>
          </p:cNvSpPr>
          <p:nvPr>
            <p:ph type="sldNum" sz="quarter" idx="12"/>
          </p:nvPr>
        </p:nvSpPr>
        <p:spPr/>
        <p:txBody>
          <a:bodyPr/>
          <a:lstStyle/>
          <a:p>
            <a:fld id="{C19BB808-219E-9441-9CD5-6E582F9AE2E3}" type="slidenum">
              <a:rPr lang="en-LV" smtClean="0"/>
              <a:t>1</a:t>
            </a:fld>
            <a:endParaRPr lang="en-LV"/>
          </a:p>
        </p:txBody>
      </p:sp>
      <p:sp>
        <p:nvSpPr>
          <p:cNvPr id="5" name="Datuma vietturis 4">
            <a:extLst>
              <a:ext uri="{FF2B5EF4-FFF2-40B4-BE49-F238E27FC236}">
                <a16:creationId xmlns:a16="http://schemas.microsoft.com/office/drawing/2014/main" id="{B14F4C1F-57A5-4EEA-B562-F6686DDCA185}"/>
              </a:ext>
            </a:extLst>
          </p:cNvPr>
          <p:cNvSpPr>
            <a:spLocks noGrp="1"/>
          </p:cNvSpPr>
          <p:nvPr>
            <p:ph type="dt" sz="half" idx="10"/>
          </p:nvPr>
        </p:nvSpPr>
        <p:spPr/>
        <p:txBody>
          <a:bodyPr/>
          <a:lstStyle/>
          <a:p>
            <a:r>
              <a:rPr lang="lv-LV" dirty="0"/>
              <a:t>14/02/2023</a:t>
            </a:r>
            <a:endParaRPr lang="en-LV" dirty="0"/>
          </a:p>
        </p:txBody>
      </p:sp>
    </p:spTree>
    <p:extLst>
      <p:ext uri="{BB962C8B-B14F-4D97-AF65-F5344CB8AC3E}">
        <p14:creationId xmlns:p14="http://schemas.microsoft.com/office/powerpoint/2010/main" val="3140550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677D777-188D-4ED7-A224-D1015FECE9CA}"/>
              </a:ext>
            </a:extLst>
          </p:cNvPr>
          <p:cNvSpPr>
            <a:spLocks noGrp="1"/>
          </p:cNvSpPr>
          <p:nvPr>
            <p:ph type="title"/>
          </p:nvPr>
        </p:nvSpPr>
        <p:spPr>
          <a:xfrm>
            <a:off x="609600" y="436166"/>
            <a:ext cx="6008209" cy="1086809"/>
          </a:xfrm>
        </p:spPr>
        <p:txBody>
          <a:bodyPr/>
          <a:lstStyle/>
          <a:p>
            <a:r>
              <a:rPr lang="lv-LV" sz="3500" dirty="0">
                <a:solidFill>
                  <a:schemeClr val="accent5">
                    <a:lumMod val="50000"/>
                  </a:schemeClr>
                </a:solidFill>
              </a:rPr>
              <a:t>Attiecināmas izmaksas</a:t>
            </a:r>
            <a:br>
              <a:rPr lang="lv-LV" sz="3500" dirty="0">
                <a:solidFill>
                  <a:schemeClr val="accent5">
                    <a:lumMod val="50000"/>
                  </a:schemeClr>
                </a:solidFill>
              </a:rPr>
            </a:br>
            <a:endParaRPr lang="lv-LV" sz="2000" dirty="0">
              <a:solidFill>
                <a:schemeClr val="accent5">
                  <a:lumMod val="50000"/>
                </a:schemeClr>
              </a:solidFill>
            </a:endParaRPr>
          </a:p>
        </p:txBody>
      </p:sp>
      <p:sp>
        <p:nvSpPr>
          <p:cNvPr id="3" name="Datuma vietturis 2">
            <a:extLst>
              <a:ext uri="{FF2B5EF4-FFF2-40B4-BE49-F238E27FC236}">
                <a16:creationId xmlns:a16="http://schemas.microsoft.com/office/drawing/2014/main" id="{423BAD50-CBC9-428F-BB90-BC8C380DD01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lv-LV" dirty="0"/>
              <a:t>14/02/2023</a:t>
            </a:r>
            <a:endParaRPr kumimoji="0" lang="en-LV" sz="1050" b="0" i="0" u="none" strike="noStrike" kern="1200" cap="none" spc="0" normalizeH="0" baseline="0" noProof="0" dirty="0">
              <a:ln>
                <a:noFill/>
              </a:ln>
              <a:solidFill>
                <a:srgbClr val="7C9396"/>
              </a:solidFill>
              <a:effectLst/>
              <a:uLnTx/>
              <a:uFillTx/>
              <a:latin typeface="Verdana"/>
              <a:ea typeface="+mn-ea"/>
              <a:cs typeface="+mn-cs"/>
            </a:endParaRPr>
          </a:p>
        </p:txBody>
      </p:sp>
      <p:sp>
        <p:nvSpPr>
          <p:cNvPr id="6" name="Slaida numura vietturis 5">
            <a:extLst>
              <a:ext uri="{FF2B5EF4-FFF2-40B4-BE49-F238E27FC236}">
                <a16:creationId xmlns:a16="http://schemas.microsoft.com/office/drawing/2014/main" id="{F51CFC7E-C6FF-41CB-8CBB-01CA05FA470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19BB808-219E-9441-9CD5-6E582F9AE2E3}" type="slidenum">
              <a:rPr kumimoji="0" lang="en-LV" sz="1100" b="0" i="0" u="none" strike="noStrike" kern="1200" cap="none" spc="0" normalizeH="0" baseline="0" noProof="0" smtClean="0">
                <a:ln>
                  <a:noFill/>
                </a:ln>
                <a:solidFill>
                  <a:srgbClr val="FFFFFF"/>
                </a:solidFill>
                <a:effectLst/>
                <a:uLnTx/>
                <a:uFillTx/>
                <a:latin typeface="Verdan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en-LV" sz="1100" b="0"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1" name="Satura vietturis 10">
            <a:extLst>
              <a:ext uri="{FF2B5EF4-FFF2-40B4-BE49-F238E27FC236}">
                <a16:creationId xmlns:a16="http://schemas.microsoft.com/office/drawing/2014/main" id="{852B56A7-A519-45B5-AD46-0A8E81CC2A95}"/>
              </a:ext>
            </a:extLst>
          </p:cNvPr>
          <p:cNvGraphicFramePr>
            <a:graphicFrameLocks/>
          </p:cNvGraphicFramePr>
          <p:nvPr/>
        </p:nvGraphicFramePr>
        <p:xfrm>
          <a:off x="609600" y="1893345"/>
          <a:ext cx="10972799" cy="4112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Satura vietturis 8">
            <a:extLst>
              <a:ext uri="{FF2B5EF4-FFF2-40B4-BE49-F238E27FC236}">
                <a16:creationId xmlns:a16="http://schemas.microsoft.com/office/drawing/2014/main" id="{8FBBB574-3566-452C-AC93-F57B39210CAF}"/>
              </a:ext>
            </a:extLst>
          </p:cNvPr>
          <p:cNvGraphicFramePr>
            <a:graphicFrameLocks/>
          </p:cNvGraphicFramePr>
          <p:nvPr>
            <p:extLst>
              <p:ext uri="{D42A27DB-BD31-4B8C-83A1-F6EECF244321}">
                <p14:modId xmlns:p14="http://schemas.microsoft.com/office/powerpoint/2010/main" val="3020002560"/>
              </p:ext>
            </p:extLst>
          </p:nvPr>
        </p:nvGraphicFramePr>
        <p:xfrm>
          <a:off x="501444" y="1410433"/>
          <a:ext cx="10695095" cy="45959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29714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a vietturis 5">
            <a:extLst>
              <a:ext uri="{FF2B5EF4-FFF2-40B4-BE49-F238E27FC236}">
                <a16:creationId xmlns:a16="http://schemas.microsoft.com/office/drawing/2014/main" id="{E8208292-9442-473D-BEC3-AB7E6FEBA9A1}"/>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lv-LV" dirty="0"/>
              <a:t>14/02/2023</a:t>
            </a:r>
            <a:endParaRPr kumimoji="0" lang="en-LV" sz="1050" b="0" i="0" u="none" strike="noStrike" kern="1200" cap="none" spc="0" normalizeH="0" baseline="0" noProof="0" dirty="0">
              <a:ln>
                <a:noFill/>
              </a:ln>
              <a:solidFill>
                <a:srgbClr val="7C9396"/>
              </a:solidFill>
              <a:effectLst/>
              <a:uLnTx/>
              <a:uFillTx/>
              <a:latin typeface="Verdana"/>
              <a:ea typeface="+mn-ea"/>
              <a:cs typeface="+mn-cs"/>
            </a:endParaRPr>
          </a:p>
        </p:txBody>
      </p:sp>
      <p:sp>
        <p:nvSpPr>
          <p:cNvPr id="7" name="Slaida numura vietturis 6">
            <a:extLst>
              <a:ext uri="{FF2B5EF4-FFF2-40B4-BE49-F238E27FC236}">
                <a16:creationId xmlns:a16="http://schemas.microsoft.com/office/drawing/2014/main" id="{90F9BD8A-9608-4BE7-B417-952AA36B4474}"/>
              </a:ext>
            </a:extLst>
          </p:cNvPr>
          <p:cNvSpPr>
            <a:spLocks noGrp="1"/>
          </p:cNvSpPr>
          <p:nvPr>
            <p:ph type="sldNum" sz="quarter" idx="12"/>
          </p:nvPr>
        </p:nvSpPr>
        <p:spPr/>
        <p:txBody>
          <a:bodyPr/>
          <a:lstStyle/>
          <a:p>
            <a:fld id="{C19BB808-219E-9441-9CD5-6E582F9AE2E3}" type="slidenum">
              <a:rPr lang="en-LV" smtClean="0"/>
              <a:t>11</a:t>
            </a:fld>
            <a:endParaRPr lang="en-LV"/>
          </a:p>
        </p:txBody>
      </p:sp>
      <p:sp>
        <p:nvSpPr>
          <p:cNvPr id="8" name="Virsraksts 7">
            <a:extLst>
              <a:ext uri="{FF2B5EF4-FFF2-40B4-BE49-F238E27FC236}">
                <a16:creationId xmlns:a16="http://schemas.microsoft.com/office/drawing/2014/main" id="{A95ACA99-C33D-49EE-8277-FE0BE74D2871}"/>
              </a:ext>
            </a:extLst>
          </p:cNvPr>
          <p:cNvSpPr>
            <a:spLocks noGrp="1"/>
          </p:cNvSpPr>
          <p:nvPr>
            <p:ph type="title"/>
          </p:nvPr>
        </p:nvSpPr>
        <p:spPr>
          <a:xfrm>
            <a:off x="995461" y="280882"/>
            <a:ext cx="8987988" cy="1123578"/>
          </a:xfrm>
        </p:spPr>
        <p:txBody>
          <a:bodyPr>
            <a:normAutofit/>
          </a:bodyPr>
          <a:lstStyle/>
          <a:p>
            <a:r>
              <a:rPr lang="lv-LV" dirty="0"/>
              <a:t>Finansēšanas kārtība:</a:t>
            </a:r>
          </a:p>
        </p:txBody>
      </p:sp>
      <p:sp>
        <p:nvSpPr>
          <p:cNvPr id="15" name="Satura vietturis 2">
            <a:extLst>
              <a:ext uri="{FF2B5EF4-FFF2-40B4-BE49-F238E27FC236}">
                <a16:creationId xmlns:a16="http://schemas.microsoft.com/office/drawing/2014/main" id="{E0FF3D51-2BF5-4997-AE37-538B0D8D6440}"/>
              </a:ext>
            </a:extLst>
          </p:cNvPr>
          <p:cNvSpPr txBox="1">
            <a:spLocks/>
          </p:cNvSpPr>
          <p:nvPr/>
        </p:nvSpPr>
        <p:spPr>
          <a:xfrm>
            <a:off x="995461" y="1800547"/>
            <a:ext cx="10201078" cy="4431707"/>
          </a:xfrm>
          <a:prstGeom prst="rect">
            <a:avLst/>
          </a:prstGeom>
        </p:spPr>
        <p:txBody>
          <a:bodyPr vert="horz" lIns="91440" tIns="45720" rIns="91440" bIns="45720" rtlCol="0" anchor="b" anchorCtr="1">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900" b="0" kern="1200" cap="all" spc="100" baseline="0">
                <a:solidFill>
                  <a:schemeClr val="accent2">
                    <a:lumMod val="75000"/>
                  </a:schemeClr>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900" b="1"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b="1"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9pPr>
          </a:lstStyle>
          <a:p>
            <a:pPr lvl="2">
              <a:spcBef>
                <a:spcPts val="600"/>
              </a:spcBef>
            </a:pPr>
            <a:endParaRPr lang="lv-LV" b="0" dirty="0">
              <a:latin typeface="+mj-lt"/>
              <a:ea typeface="Times New Roman" panose="02020603050405020304" pitchFamily="18" charset="0"/>
            </a:endParaRPr>
          </a:p>
        </p:txBody>
      </p:sp>
      <p:sp>
        <p:nvSpPr>
          <p:cNvPr id="17" name="TextBox 16">
            <a:extLst>
              <a:ext uri="{FF2B5EF4-FFF2-40B4-BE49-F238E27FC236}">
                <a16:creationId xmlns:a16="http://schemas.microsoft.com/office/drawing/2014/main" id="{29C249FD-0448-4D51-A61E-EB2B2B939289}"/>
              </a:ext>
            </a:extLst>
          </p:cNvPr>
          <p:cNvSpPr txBox="1"/>
          <p:nvPr/>
        </p:nvSpPr>
        <p:spPr>
          <a:xfrm>
            <a:off x="537827" y="1887250"/>
            <a:ext cx="10292952" cy="4783425"/>
          </a:xfrm>
          <a:prstGeom prst="rect">
            <a:avLst/>
          </a:prstGeom>
        </p:spPr>
        <p:txBody>
          <a:bodyPr vert="horz" wrap="square" lIns="91440" tIns="45720" rIns="91440" bIns="45720" rtlCol="0" anchor="ctr">
            <a:spAutoFit/>
          </a:bodyPr>
          <a:lstStyle/>
          <a:p>
            <a:pPr>
              <a:lnSpc>
                <a:spcPct val="120000"/>
              </a:lnSpc>
              <a:spcBef>
                <a:spcPts val="0"/>
              </a:spcBef>
            </a:pPr>
            <a:r>
              <a:rPr lang="lv-LV" sz="1900" dirty="0">
                <a:solidFill>
                  <a:srgbClr val="800024"/>
                </a:solidFill>
              </a:rPr>
              <a:t>Pēc Līguma noslēgšanas finansējuma saņēmējs iesniedz Fondā šādu informāciju:</a:t>
            </a:r>
          </a:p>
          <a:p>
            <a:pPr marL="342900" indent="-342900">
              <a:lnSpc>
                <a:spcPct val="120000"/>
              </a:lnSpc>
              <a:spcBef>
                <a:spcPts val="0"/>
              </a:spcBef>
              <a:buFont typeface="Wingdings" panose="05000000000000000000" pitchFamily="2" charset="2"/>
              <a:buChar char="Ø"/>
            </a:pPr>
            <a:r>
              <a:rPr lang="lv-LV" sz="1900" b="1" dirty="0">
                <a:solidFill>
                  <a:srgbClr val="800024"/>
                </a:solidFill>
              </a:rPr>
              <a:t>pieprasījumu</a:t>
            </a:r>
            <a:r>
              <a:rPr lang="lv-LV" sz="1900" dirty="0">
                <a:solidFill>
                  <a:srgbClr val="800024"/>
                </a:solidFill>
              </a:rPr>
              <a:t> saskaņā ar konkursa nolikuma 2. pielikumu:</a:t>
            </a:r>
          </a:p>
          <a:p>
            <a:pPr marL="800100" lvl="1" indent="-342900">
              <a:lnSpc>
                <a:spcPct val="120000"/>
              </a:lnSpc>
              <a:buFont typeface="Wingdings" panose="05000000000000000000" pitchFamily="2" charset="2"/>
              <a:buChar char="Ø"/>
            </a:pPr>
            <a:r>
              <a:rPr lang="lv-LV" sz="1900" dirty="0">
                <a:solidFill>
                  <a:srgbClr val="800024"/>
                </a:solidFill>
              </a:rPr>
              <a:t>Fonds var izmaksāt avansu līdz 50% no kursa kopējām izmaksām.</a:t>
            </a:r>
          </a:p>
          <a:p>
            <a:pPr lvl="1">
              <a:lnSpc>
                <a:spcPct val="120000"/>
              </a:lnSpc>
            </a:pPr>
            <a:endParaRPr lang="lv-LV" sz="1900" dirty="0">
              <a:solidFill>
                <a:srgbClr val="800024"/>
              </a:solidFill>
            </a:endParaRPr>
          </a:p>
          <a:p>
            <a:pPr marL="342900" indent="-342900">
              <a:lnSpc>
                <a:spcPct val="120000"/>
              </a:lnSpc>
              <a:spcBef>
                <a:spcPts val="0"/>
              </a:spcBef>
              <a:buFont typeface="Wingdings" panose="05000000000000000000" pitchFamily="2" charset="2"/>
              <a:buChar char="Ø"/>
            </a:pPr>
            <a:r>
              <a:rPr lang="lv-LV" sz="1900" dirty="0">
                <a:solidFill>
                  <a:srgbClr val="800024"/>
                </a:solidFill>
              </a:rPr>
              <a:t>pēc latviešu valodas mācību apguves, </a:t>
            </a:r>
            <a:r>
              <a:rPr lang="lv-LV" sz="1900" b="1" dirty="0">
                <a:solidFill>
                  <a:srgbClr val="800024"/>
                </a:solidFill>
              </a:rPr>
              <a:t>dalībnieku sarakstu </a:t>
            </a:r>
            <a:r>
              <a:rPr lang="lv-LV" sz="1900" dirty="0">
                <a:solidFill>
                  <a:srgbClr val="800024"/>
                </a:solidFill>
              </a:rPr>
              <a:t>saskaņā ar konkursa nolikuma 3. pielikumu:</a:t>
            </a:r>
          </a:p>
          <a:p>
            <a:pPr marL="800100" lvl="1" indent="-342900">
              <a:lnSpc>
                <a:spcPct val="120000"/>
              </a:lnSpc>
              <a:buFont typeface="Wingdings" panose="05000000000000000000" pitchFamily="2" charset="2"/>
              <a:buChar char="Ø"/>
            </a:pPr>
            <a:r>
              <a:rPr lang="lv-LV" sz="1900" dirty="0">
                <a:solidFill>
                  <a:srgbClr val="800024"/>
                </a:solidFill>
              </a:rPr>
              <a:t>Fonds izmaksā atlikušo finansējumu, balstoties uz latviešu valodas mācībās faktiski iesaistīto dalībnieku skaitu un apmeklēto mācību stundu skaitu;</a:t>
            </a:r>
          </a:p>
          <a:p>
            <a:pPr marL="800100" lvl="1" indent="-342900">
              <a:lnSpc>
                <a:spcPct val="120000"/>
              </a:lnSpc>
              <a:buFont typeface="Wingdings" panose="05000000000000000000" pitchFamily="2" charset="2"/>
              <a:buChar char="Ø"/>
            </a:pPr>
            <a:r>
              <a:rPr lang="lv-LV" sz="1900" dirty="0">
                <a:solidFill>
                  <a:srgbClr val="800024"/>
                </a:solidFill>
              </a:rPr>
              <a:t>ja dalībnieks nav sekmīgi pabeidzis mācību kursu (apmeklējis mazāk par 85% no projekta pieteikumā plānotajām mācību stundām), Fonds attiecina izmaksas par dalībnieka faktiski apmeklēto mācību stundu skaitu.</a:t>
            </a:r>
          </a:p>
          <a:p>
            <a:pPr marL="342900" indent="-342900" algn="l">
              <a:lnSpc>
                <a:spcPct val="120000"/>
              </a:lnSpc>
              <a:spcBef>
                <a:spcPts val="0"/>
              </a:spcBef>
              <a:buFont typeface="Wingdings" panose="05000000000000000000" pitchFamily="2" charset="2"/>
              <a:buChar char="Ø"/>
            </a:pPr>
            <a:endParaRPr lang="lv-LV" sz="2000" dirty="0"/>
          </a:p>
          <a:p>
            <a:pPr marL="342900" indent="-342900" algn="l">
              <a:lnSpc>
                <a:spcPct val="120000"/>
              </a:lnSpc>
              <a:spcBef>
                <a:spcPts val="0"/>
              </a:spcBef>
              <a:buFont typeface="Wingdings" panose="05000000000000000000" pitchFamily="2" charset="2"/>
              <a:buChar char="Ø"/>
            </a:pPr>
            <a:endParaRPr lang="lv-LV" sz="2800" dirty="0"/>
          </a:p>
        </p:txBody>
      </p:sp>
    </p:spTree>
    <p:extLst>
      <p:ext uri="{BB962C8B-B14F-4D97-AF65-F5344CB8AC3E}">
        <p14:creationId xmlns:p14="http://schemas.microsoft.com/office/powerpoint/2010/main" val="2694437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Virsraksts 16">
            <a:extLst>
              <a:ext uri="{FF2B5EF4-FFF2-40B4-BE49-F238E27FC236}">
                <a16:creationId xmlns:a16="http://schemas.microsoft.com/office/drawing/2014/main" id="{BDF54DC3-73B1-431D-BA2C-E2D5D911D6BB}"/>
              </a:ext>
            </a:extLst>
          </p:cNvPr>
          <p:cNvSpPr>
            <a:spLocks noGrp="1"/>
          </p:cNvSpPr>
          <p:nvPr>
            <p:ph type="title"/>
          </p:nvPr>
        </p:nvSpPr>
        <p:spPr/>
        <p:txBody>
          <a:bodyPr>
            <a:normAutofit fontScale="90000"/>
          </a:bodyPr>
          <a:lstStyle/>
          <a:p>
            <a:r>
              <a:rPr lang="lv-LV" sz="4000" dirty="0">
                <a:solidFill>
                  <a:schemeClr val="accent5">
                    <a:lumMod val="50000"/>
                  </a:schemeClr>
                </a:solidFill>
              </a:rPr>
              <a:t>Ieteikumi pieteikuma sagatavošanai</a:t>
            </a:r>
            <a:endParaRPr lang="lv-LV" dirty="0"/>
          </a:p>
        </p:txBody>
      </p:sp>
      <p:sp>
        <p:nvSpPr>
          <p:cNvPr id="6" name="Datuma vietturis 5">
            <a:extLst>
              <a:ext uri="{FF2B5EF4-FFF2-40B4-BE49-F238E27FC236}">
                <a16:creationId xmlns:a16="http://schemas.microsoft.com/office/drawing/2014/main" id="{ED797BB1-258A-4371-A32A-EF508278523C}"/>
              </a:ext>
            </a:extLst>
          </p:cNvPr>
          <p:cNvSpPr>
            <a:spLocks noGrp="1"/>
          </p:cNvSpPr>
          <p:nvPr>
            <p:ph type="dt" sz="half" idx="10"/>
          </p:nvPr>
        </p:nvSpPr>
        <p:spPr/>
        <p:txBody>
          <a:bodyPr/>
          <a:lstStyle/>
          <a:p>
            <a:r>
              <a:rPr lang="lv-LV" dirty="0"/>
              <a:t>14/02/2023</a:t>
            </a:r>
            <a:endParaRPr lang="en-LV" dirty="0"/>
          </a:p>
        </p:txBody>
      </p:sp>
      <p:sp>
        <p:nvSpPr>
          <p:cNvPr id="7" name="Slaida numura vietturis 6">
            <a:extLst>
              <a:ext uri="{FF2B5EF4-FFF2-40B4-BE49-F238E27FC236}">
                <a16:creationId xmlns:a16="http://schemas.microsoft.com/office/drawing/2014/main" id="{3C1A3BD6-7FC5-47C5-9BA1-5E990F379641}"/>
              </a:ext>
            </a:extLst>
          </p:cNvPr>
          <p:cNvSpPr>
            <a:spLocks noGrp="1"/>
          </p:cNvSpPr>
          <p:nvPr>
            <p:ph type="sldNum" sz="quarter" idx="12"/>
          </p:nvPr>
        </p:nvSpPr>
        <p:spPr/>
        <p:txBody>
          <a:bodyPr/>
          <a:lstStyle/>
          <a:p>
            <a:fld id="{C19BB808-219E-9441-9CD5-6E582F9AE2E3}" type="slidenum">
              <a:rPr lang="en-LV" smtClean="0"/>
              <a:t>12</a:t>
            </a:fld>
            <a:endParaRPr lang="en-LV"/>
          </a:p>
        </p:txBody>
      </p:sp>
      <p:graphicFrame>
        <p:nvGraphicFramePr>
          <p:cNvPr id="19" name="Satura vietturis 18">
            <a:extLst>
              <a:ext uri="{FF2B5EF4-FFF2-40B4-BE49-F238E27FC236}">
                <a16:creationId xmlns:a16="http://schemas.microsoft.com/office/drawing/2014/main" id="{F7786787-F5D8-478D-AB75-F9DE63B120F0}"/>
              </a:ext>
            </a:extLst>
          </p:cNvPr>
          <p:cNvGraphicFramePr>
            <a:graphicFrameLocks noGrp="1"/>
          </p:cNvGraphicFramePr>
          <p:nvPr>
            <p:ph idx="1"/>
            <p:extLst>
              <p:ext uri="{D42A27DB-BD31-4B8C-83A1-F6EECF244321}">
                <p14:modId xmlns:p14="http://schemas.microsoft.com/office/powerpoint/2010/main" val="1354910474"/>
              </p:ext>
            </p:extLst>
          </p:nvPr>
        </p:nvGraphicFramePr>
        <p:xfrm>
          <a:off x="233363" y="1727506"/>
          <a:ext cx="10201275" cy="4849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5912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3B9A7-6AB9-2C4D-A4A1-26DE674AE843}"/>
              </a:ext>
            </a:extLst>
          </p:cNvPr>
          <p:cNvSpPr>
            <a:spLocks noGrp="1"/>
          </p:cNvSpPr>
          <p:nvPr>
            <p:ph type="title"/>
          </p:nvPr>
        </p:nvSpPr>
        <p:spPr/>
        <p:txBody>
          <a:bodyPr>
            <a:normAutofit fontScale="90000"/>
          </a:bodyPr>
          <a:lstStyle/>
          <a:p>
            <a:r>
              <a:rPr lang="lv-LV" dirty="0"/>
              <a:t>Provizorisks laika grafiks</a:t>
            </a:r>
            <a:endParaRPr lang="en-LV" dirty="0"/>
          </a:p>
        </p:txBody>
      </p:sp>
      <p:graphicFrame>
        <p:nvGraphicFramePr>
          <p:cNvPr id="11" name="Satura vietturis 10">
            <a:extLst>
              <a:ext uri="{FF2B5EF4-FFF2-40B4-BE49-F238E27FC236}">
                <a16:creationId xmlns:a16="http://schemas.microsoft.com/office/drawing/2014/main" id="{0661F144-01E6-4CBE-953D-C0A70E98D366}"/>
              </a:ext>
            </a:extLst>
          </p:cNvPr>
          <p:cNvGraphicFramePr>
            <a:graphicFrameLocks noGrp="1"/>
          </p:cNvGraphicFramePr>
          <p:nvPr>
            <p:ph idx="1"/>
            <p:extLst>
              <p:ext uri="{D42A27DB-BD31-4B8C-83A1-F6EECF244321}">
                <p14:modId xmlns:p14="http://schemas.microsoft.com/office/powerpoint/2010/main" val="1596549198"/>
              </p:ext>
            </p:extLst>
          </p:nvPr>
        </p:nvGraphicFramePr>
        <p:xfrm>
          <a:off x="629505" y="983995"/>
          <a:ext cx="9870855" cy="4432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ECDBC015-2E6F-3041-B1B5-5A6FCBF4C54D}"/>
              </a:ext>
            </a:extLst>
          </p:cNvPr>
          <p:cNvSpPr>
            <a:spLocks noGrp="1"/>
          </p:cNvSpPr>
          <p:nvPr>
            <p:ph type="dt" sz="half" idx="10"/>
          </p:nvPr>
        </p:nvSpPr>
        <p:spPr/>
        <p:txBody>
          <a:bodyPr/>
          <a:lstStyle/>
          <a:p>
            <a:pPr lvl="0"/>
            <a:r>
              <a:rPr lang="lv-LV" dirty="0"/>
              <a:t>14/02/2023</a:t>
            </a:r>
            <a:endParaRPr lang="en-LV" noProof="0" dirty="0"/>
          </a:p>
        </p:txBody>
      </p:sp>
      <p:sp>
        <p:nvSpPr>
          <p:cNvPr id="6" name="Slide Number Placeholder 5">
            <a:extLst>
              <a:ext uri="{FF2B5EF4-FFF2-40B4-BE49-F238E27FC236}">
                <a16:creationId xmlns:a16="http://schemas.microsoft.com/office/drawing/2014/main" id="{36F64EAB-89EC-7A46-8760-29EFBFDD5682}"/>
              </a:ext>
            </a:extLst>
          </p:cNvPr>
          <p:cNvSpPr>
            <a:spLocks noGrp="1"/>
          </p:cNvSpPr>
          <p:nvPr>
            <p:ph type="sldNum" sz="quarter" idx="12"/>
          </p:nvPr>
        </p:nvSpPr>
        <p:spPr/>
        <p:txBody>
          <a:bodyPr/>
          <a:lstStyle/>
          <a:p>
            <a:pPr lvl="0"/>
            <a:fld id="{C19BB808-219E-9441-9CD5-6E582F9AE2E3}" type="slidenum">
              <a:rPr lang="en-LV" noProof="0" smtClean="0"/>
              <a:pPr lvl="0"/>
              <a:t>13</a:t>
            </a:fld>
            <a:endParaRPr lang="en-LV" noProof="0"/>
          </a:p>
        </p:txBody>
      </p:sp>
      <p:sp>
        <p:nvSpPr>
          <p:cNvPr id="12" name="TextBox 11">
            <a:extLst>
              <a:ext uri="{FF2B5EF4-FFF2-40B4-BE49-F238E27FC236}">
                <a16:creationId xmlns:a16="http://schemas.microsoft.com/office/drawing/2014/main" id="{4612C6BA-D2EF-4E46-89B0-B4465AC9CF76}"/>
              </a:ext>
            </a:extLst>
          </p:cNvPr>
          <p:cNvSpPr txBox="1"/>
          <p:nvPr/>
        </p:nvSpPr>
        <p:spPr>
          <a:xfrm>
            <a:off x="813157" y="4212608"/>
            <a:ext cx="1635863" cy="733662"/>
          </a:xfrm>
          <a:prstGeom prst="rect">
            <a:avLst/>
          </a:prstGeom>
        </p:spPr>
        <p:txBody>
          <a:bodyPr vert="horz" wrap="square" lIns="91440" tIns="45720" rIns="91440" bIns="45720" rtlCol="0" anchor="ctr">
            <a:spAutoFit/>
          </a:bodyPr>
          <a:lstStyle/>
          <a:p>
            <a:pPr marL="171450" indent="-171450" algn="l">
              <a:lnSpc>
                <a:spcPct val="120000"/>
              </a:lnSpc>
              <a:spcBef>
                <a:spcPts val="0"/>
              </a:spcBef>
              <a:buFont typeface="Wingdings" panose="05000000000000000000" pitchFamily="2" charset="2"/>
              <a:buChar char="ü"/>
            </a:pPr>
            <a:r>
              <a:rPr lang="lv-LV" sz="1200" b="1" dirty="0">
                <a:solidFill>
                  <a:srgbClr val="800024"/>
                </a:solidFill>
              </a:rPr>
              <a:t>Līdz 21.02.2023. plkst. 12:00</a:t>
            </a:r>
          </a:p>
        </p:txBody>
      </p:sp>
      <p:sp>
        <p:nvSpPr>
          <p:cNvPr id="15" name="TextBox 14">
            <a:extLst>
              <a:ext uri="{FF2B5EF4-FFF2-40B4-BE49-F238E27FC236}">
                <a16:creationId xmlns:a16="http://schemas.microsoft.com/office/drawing/2014/main" id="{184FD6F7-F416-4805-AA50-36167293484D}"/>
              </a:ext>
            </a:extLst>
          </p:cNvPr>
          <p:cNvSpPr txBox="1"/>
          <p:nvPr/>
        </p:nvSpPr>
        <p:spPr>
          <a:xfrm>
            <a:off x="2848513" y="3772297"/>
            <a:ext cx="1662527" cy="733662"/>
          </a:xfrm>
          <a:prstGeom prst="rect">
            <a:avLst/>
          </a:prstGeom>
        </p:spPr>
        <p:txBody>
          <a:bodyPr vert="horz" wrap="square" lIns="91440" tIns="45720" rIns="91440" bIns="45720" rtlCol="0" anchor="ctr">
            <a:spAutoFit/>
          </a:bodyPr>
          <a:lstStyle/>
          <a:p>
            <a:pPr marL="171450" indent="-171450" algn="l">
              <a:lnSpc>
                <a:spcPct val="120000"/>
              </a:lnSpc>
              <a:spcBef>
                <a:spcPts val="0"/>
              </a:spcBef>
              <a:buFont typeface="Wingdings" panose="05000000000000000000" pitchFamily="2" charset="2"/>
              <a:buChar char="ü"/>
            </a:pPr>
            <a:r>
              <a:rPr lang="lv-LV" sz="1200" dirty="0">
                <a:solidFill>
                  <a:srgbClr val="800024"/>
                </a:solidFill>
              </a:rPr>
              <a:t>No 21.02.2023. līdz 2023.gada marta beigām</a:t>
            </a:r>
          </a:p>
        </p:txBody>
      </p:sp>
      <p:sp>
        <p:nvSpPr>
          <p:cNvPr id="16" name="TextBox 15">
            <a:extLst>
              <a:ext uri="{FF2B5EF4-FFF2-40B4-BE49-F238E27FC236}">
                <a16:creationId xmlns:a16="http://schemas.microsoft.com/office/drawing/2014/main" id="{EB8B6125-DC5F-49DD-A90F-B6FE133C7A0A}"/>
              </a:ext>
            </a:extLst>
          </p:cNvPr>
          <p:cNvSpPr txBox="1"/>
          <p:nvPr/>
        </p:nvSpPr>
        <p:spPr>
          <a:xfrm>
            <a:off x="4824244" y="3283768"/>
            <a:ext cx="1481375" cy="290464"/>
          </a:xfrm>
          <a:prstGeom prst="rect">
            <a:avLst/>
          </a:prstGeom>
        </p:spPr>
        <p:txBody>
          <a:bodyPr vert="horz" wrap="square" lIns="91440" tIns="45720" rIns="91440" bIns="45720" rtlCol="0" anchor="ctr">
            <a:spAutoFit/>
          </a:bodyPr>
          <a:lstStyle/>
          <a:p>
            <a:pPr marL="171450" indent="-171450" algn="l">
              <a:lnSpc>
                <a:spcPct val="120000"/>
              </a:lnSpc>
              <a:spcBef>
                <a:spcPts val="0"/>
              </a:spcBef>
              <a:buFont typeface="Wingdings" panose="05000000000000000000" pitchFamily="2" charset="2"/>
              <a:buChar char="ü"/>
            </a:pPr>
            <a:r>
              <a:rPr lang="lv-LV" sz="1200" dirty="0">
                <a:solidFill>
                  <a:srgbClr val="800024"/>
                </a:solidFill>
              </a:rPr>
              <a:t>Marta beigās</a:t>
            </a:r>
          </a:p>
        </p:txBody>
      </p:sp>
      <p:sp>
        <p:nvSpPr>
          <p:cNvPr id="17" name="TextBox 16">
            <a:extLst>
              <a:ext uri="{FF2B5EF4-FFF2-40B4-BE49-F238E27FC236}">
                <a16:creationId xmlns:a16="http://schemas.microsoft.com/office/drawing/2014/main" id="{F301EF54-85F1-4260-BF7B-B451A1234435}"/>
              </a:ext>
            </a:extLst>
          </p:cNvPr>
          <p:cNvSpPr txBox="1"/>
          <p:nvPr/>
        </p:nvSpPr>
        <p:spPr>
          <a:xfrm>
            <a:off x="6845717" y="2775100"/>
            <a:ext cx="1635863" cy="2728055"/>
          </a:xfrm>
          <a:prstGeom prst="rect">
            <a:avLst/>
          </a:prstGeom>
        </p:spPr>
        <p:txBody>
          <a:bodyPr vert="horz" wrap="square" lIns="91440" tIns="45720" rIns="91440" bIns="45720" rtlCol="0" anchor="ctr">
            <a:spAutoFit/>
          </a:bodyPr>
          <a:lstStyle/>
          <a:p>
            <a:pPr marL="171450" indent="-171450" algn="l">
              <a:lnSpc>
                <a:spcPct val="120000"/>
              </a:lnSpc>
              <a:spcBef>
                <a:spcPts val="0"/>
              </a:spcBef>
              <a:buFont typeface="Wingdings" panose="05000000000000000000" pitchFamily="2" charset="2"/>
              <a:buChar char="ü"/>
            </a:pPr>
            <a:r>
              <a:rPr lang="lv-LV" sz="1200" dirty="0">
                <a:solidFill>
                  <a:srgbClr val="800024"/>
                </a:solidFill>
              </a:rPr>
              <a:t>Uzreiz pēc rezultātu paziņošanas un konta atvēršanas Valsts kasē</a:t>
            </a:r>
          </a:p>
          <a:p>
            <a:pPr marL="171450" indent="-171450" algn="l">
              <a:lnSpc>
                <a:spcPct val="120000"/>
              </a:lnSpc>
              <a:spcBef>
                <a:spcPts val="0"/>
              </a:spcBef>
              <a:buFont typeface="Wingdings" panose="05000000000000000000" pitchFamily="2" charset="2"/>
              <a:buChar char="ü"/>
            </a:pPr>
            <a:endParaRPr lang="lv-LV" sz="1200" dirty="0">
              <a:solidFill>
                <a:srgbClr val="800024"/>
              </a:solidFill>
            </a:endParaRPr>
          </a:p>
          <a:p>
            <a:pPr marL="171450" indent="-171450" algn="l">
              <a:lnSpc>
                <a:spcPct val="120000"/>
              </a:lnSpc>
              <a:spcBef>
                <a:spcPts val="0"/>
              </a:spcBef>
              <a:buFont typeface="Wingdings" panose="05000000000000000000" pitchFamily="2" charset="2"/>
              <a:buChar char="ü"/>
            </a:pPr>
            <a:r>
              <a:rPr lang="lv-LV" sz="1200" dirty="0">
                <a:solidFill>
                  <a:srgbClr val="800024"/>
                </a:solidFill>
              </a:rPr>
              <a:t>Līgums ir jānoslēdz 30 dienu laikā no rezultātu saņemšanas</a:t>
            </a:r>
          </a:p>
        </p:txBody>
      </p:sp>
      <p:sp>
        <p:nvSpPr>
          <p:cNvPr id="19" name="TextBox 18">
            <a:extLst>
              <a:ext uri="{FF2B5EF4-FFF2-40B4-BE49-F238E27FC236}">
                <a16:creationId xmlns:a16="http://schemas.microsoft.com/office/drawing/2014/main" id="{720BDF49-4BA1-423B-A50B-56F38FFDCE93}"/>
              </a:ext>
            </a:extLst>
          </p:cNvPr>
          <p:cNvSpPr txBox="1"/>
          <p:nvPr/>
        </p:nvSpPr>
        <p:spPr>
          <a:xfrm>
            <a:off x="8907737" y="2064972"/>
            <a:ext cx="1692000" cy="2728055"/>
          </a:xfrm>
          <a:prstGeom prst="rect">
            <a:avLst/>
          </a:prstGeom>
        </p:spPr>
        <p:txBody>
          <a:bodyPr vert="horz" wrap="square" lIns="91440" tIns="45720" rIns="91440" bIns="45720" rtlCol="0" anchor="ctr">
            <a:spAutoFit/>
          </a:bodyPr>
          <a:lstStyle/>
          <a:p>
            <a:pPr marL="171450" indent="-171450" algn="l">
              <a:lnSpc>
                <a:spcPct val="120000"/>
              </a:lnSpc>
              <a:spcBef>
                <a:spcPts val="0"/>
              </a:spcBef>
              <a:buFont typeface="Wingdings" panose="05000000000000000000" pitchFamily="2" charset="2"/>
              <a:buChar char="ü"/>
            </a:pPr>
            <a:endParaRPr lang="lv-LV" sz="1200" dirty="0"/>
          </a:p>
          <a:p>
            <a:pPr marL="171450" indent="-171450" algn="l">
              <a:lnSpc>
                <a:spcPct val="120000"/>
              </a:lnSpc>
              <a:spcBef>
                <a:spcPts val="0"/>
              </a:spcBef>
              <a:buFont typeface="Wingdings" panose="05000000000000000000" pitchFamily="2" charset="2"/>
              <a:buChar char="ü"/>
            </a:pPr>
            <a:r>
              <a:rPr lang="lv-LV" sz="1200" dirty="0">
                <a:solidFill>
                  <a:srgbClr val="800024"/>
                </a:solidFill>
              </a:rPr>
              <a:t>Jāiesniedz 5 dienu laikā pēc latviešu valodas apguves kursa beigām</a:t>
            </a:r>
          </a:p>
          <a:p>
            <a:pPr marL="171450" indent="-171450" algn="l">
              <a:lnSpc>
                <a:spcPct val="120000"/>
              </a:lnSpc>
              <a:spcBef>
                <a:spcPts val="0"/>
              </a:spcBef>
              <a:buFont typeface="Wingdings" panose="05000000000000000000" pitchFamily="2" charset="2"/>
              <a:buChar char="ü"/>
            </a:pPr>
            <a:endParaRPr lang="lv-LV" sz="1200" dirty="0">
              <a:solidFill>
                <a:srgbClr val="800024"/>
              </a:solidFill>
            </a:endParaRPr>
          </a:p>
          <a:p>
            <a:pPr marL="171450" indent="-171450" algn="l">
              <a:lnSpc>
                <a:spcPct val="120000"/>
              </a:lnSpc>
              <a:spcBef>
                <a:spcPts val="0"/>
              </a:spcBef>
              <a:buFont typeface="Wingdings" panose="05000000000000000000" pitchFamily="2" charset="2"/>
              <a:buChar char="ü"/>
            </a:pPr>
            <a:r>
              <a:rPr lang="lv-LV" sz="1200" dirty="0">
                <a:solidFill>
                  <a:srgbClr val="800024"/>
                </a:solidFill>
              </a:rPr>
              <a:t>Fonds izskata noslēguma dokumentāciju 20 darba dienu laikā</a:t>
            </a:r>
          </a:p>
        </p:txBody>
      </p:sp>
    </p:spTree>
    <p:extLst>
      <p:ext uri="{BB962C8B-B14F-4D97-AF65-F5344CB8AC3E}">
        <p14:creationId xmlns:p14="http://schemas.microsoft.com/office/powerpoint/2010/main" val="2470691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10E38-542A-BF46-8379-D40FB84C6721}"/>
              </a:ext>
            </a:extLst>
          </p:cNvPr>
          <p:cNvSpPr>
            <a:spLocks noGrp="1"/>
          </p:cNvSpPr>
          <p:nvPr>
            <p:ph type="title"/>
          </p:nvPr>
        </p:nvSpPr>
        <p:spPr>
          <a:xfrm>
            <a:off x="1071716" y="1184147"/>
            <a:ext cx="10019071" cy="1460729"/>
          </a:xfrm>
        </p:spPr>
        <p:txBody>
          <a:bodyPr/>
          <a:lstStyle/>
          <a:p>
            <a:r>
              <a:rPr lang="lv-LV" altLang="lv-LV" sz="4000" b="1" dirty="0"/>
              <a:t>Veiksmīgu projektu rakstīšanu!</a:t>
            </a:r>
            <a:br>
              <a:rPr lang="lv-LV" altLang="lv-LV" sz="4000" b="1" dirty="0"/>
            </a:br>
            <a:br>
              <a:rPr lang="lv-LV" altLang="lv-LV" sz="4000" b="1" dirty="0"/>
            </a:br>
            <a:r>
              <a:rPr lang="lv-LV" altLang="lv-LV" sz="2000" dirty="0"/>
              <a:t>Jautājumus lūdzam sūtīt uz </a:t>
            </a:r>
            <a:r>
              <a:rPr lang="lv-LV" altLang="lv-LV" sz="2000" dirty="0">
                <a:hlinkClick r:id="rId3"/>
              </a:rPr>
              <a:t>konkursi@sif.gov.lv</a:t>
            </a:r>
            <a:r>
              <a:rPr lang="lv-LV" altLang="lv-LV" sz="2000" dirty="0"/>
              <a:t> </a:t>
            </a:r>
            <a:br>
              <a:rPr lang="lv-LV" altLang="lv-LV" dirty="0"/>
            </a:br>
            <a:endParaRPr lang="en-LV" dirty="0"/>
          </a:p>
        </p:txBody>
      </p:sp>
      <p:sp>
        <p:nvSpPr>
          <p:cNvPr id="3" name="Subtitle 2">
            <a:extLst>
              <a:ext uri="{FF2B5EF4-FFF2-40B4-BE49-F238E27FC236}">
                <a16:creationId xmlns:a16="http://schemas.microsoft.com/office/drawing/2014/main" id="{ADB04DF7-583C-2B4A-B6E2-FB7BD3BA1EB6}"/>
              </a:ext>
            </a:extLst>
          </p:cNvPr>
          <p:cNvSpPr>
            <a:spLocks noGrp="1"/>
          </p:cNvSpPr>
          <p:nvPr>
            <p:ph type="subTitle" idx="1"/>
          </p:nvPr>
        </p:nvSpPr>
        <p:spPr>
          <a:xfrm>
            <a:off x="2080527" y="2800046"/>
            <a:ext cx="7729729" cy="1079161"/>
          </a:xfrm>
        </p:spPr>
        <p:txBody>
          <a:bodyPr>
            <a:normAutofit fontScale="92500" lnSpcReduction="20000"/>
          </a:bodyPr>
          <a:lstStyle/>
          <a:p>
            <a:r>
              <a:rPr lang="en-GB" dirty="0"/>
              <a:t>www.sif.gov.lv</a:t>
            </a:r>
          </a:p>
          <a:p>
            <a:r>
              <a:rPr lang="en-GB" dirty="0"/>
              <a:t>Seko mums </a:t>
            </a:r>
            <a:endParaRPr lang="lv-LV" dirty="0"/>
          </a:p>
          <a:p>
            <a:r>
              <a:rPr lang="lv-LV" dirty="0"/>
              <a:t>            </a:t>
            </a:r>
            <a:r>
              <a:rPr lang="en-GB" dirty="0"/>
              <a:t>@SIFlv</a:t>
            </a:r>
            <a:endParaRPr lang="en-LV" dirty="0"/>
          </a:p>
        </p:txBody>
      </p:sp>
    </p:spTree>
    <p:extLst>
      <p:ext uri="{BB962C8B-B14F-4D97-AF65-F5344CB8AC3E}">
        <p14:creationId xmlns:p14="http://schemas.microsoft.com/office/powerpoint/2010/main" val="2857624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677D777-188D-4ED7-A224-D1015FECE9CA}"/>
              </a:ext>
            </a:extLst>
          </p:cNvPr>
          <p:cNvSpPr>
            <a:spLocks noGrp="1"/>
          </p:cNvSpPr>
          <p:nvPr>
            <p:ph type="title"/>
          </p:nvPr>
        </p:nvSpPr>
        <p:spPr>
          <a:xfrm>
            <a:off x="780308" y="323625"/>
            <a:ext cx="7670203" cy="1086809"/>
          </a:xfrm>
        </p:spPr>
        <p:txBody>
          <a:bodyPr/>
          <a:lstStyle/>
          <a:p>
            <a:r>
              <a:rPr lang="lv-LV" dirty="0">
                <a:solidFill>
                  <a:schemeClr val="accent5">
                    <a:lumMod val="50000"/>
                  </a:schemeClr>
                </a:solidFill>
              </a:rPr>
              <a:t>Prezentācijas saturs</a:t>
            </a:r>
          </a:p>
        </p:txBody>
      </p:sp>
      <p:sp>
        <p:nvSpPr>
          <p:cNvPr id="3" name="Datuma vietturis 2">
            <a:extLst>
              <a:ext uri="{FF2B5EF4-FFF2-40B4-BE49-F238E27FC236}">
                <a16:creationId xmlns:a16="http://schemas.microsoft.com/office/drawing/2014/main" id="{423BAD50-CBC9-428F-BB90-BC8C380DD01E}"/>
              </a:ext>
            </a:extLst>
          </p:cNvPr>
          <p:cNvSpPr>
            <a:spLocks noGrp="1"/>
          </p:cNvSpPr>
          <p:nvPr>
            <p:ph type="dt" sz="half" idx="10"/>
          </p:nvPr>
        </p:nvSpPr>
        <p:spPr>
          <a:xfrm>
            <a:off x="7872654" y="6274046"/>
            <a:ext cx="2753746" cy="323968"/>
          </a:xfrm>
        </p:spPr>
        <p:txBody>
          <a:bodyPr/>
          <a:lstStyle/>
          <a:p>
            <a:r>
              <a:rPr lang="lv-LV" dirty="0"/>
              <a:t>14/02/2023</a:t>
            </a:r>
            <a:endParaRPr lang="en-LV" dirty="0"/>
          </a:p>
        </p:txBody>
      </p:sp>
      <p:sp>
        <p:nvSpPr>
          <p:cNvPr id="6" name="Slaida numura vietturis 5">
            <a:extLst>
              <a:ext uri="{FF2B5EF4-FFF2-40B4-BE49-F238E27FC236}">
                <a16:creationId xmlns:a16="http://schemas.microsoft.com/office/drawing/2014/main" id="{F51CFC7E-C6FF-41CB-8CBB-01CA05FA4703}"/>
              </a:ext>
            </a:extLst>
          </p:cNvPr>
          <p:cNvSpPr>
            <a:spLocks noGrp="1"/>
          </p:cNvSpPr>
          <p:nvPr>
            <p:ph type="sldNum" sz="quarter" idx="12"/>
          </p:nvPr>
        </p:nvSpPr>
        <p:spPr/>
        <p:txBody>
          <a:bodyPr/>
          <a:lstStyle/>
          <a:p>
            <a:fld id="{C19BB808-219E-9441-9CD5-6E582F9AE2E3}" type="slidenum">
              <a:rPr lang="en-LV" smtClean="0"/>
              <a:t>2</a:t>
            </a:fld>
            <a:endParaRPr lang="en-LV"/>
          </a:p>
        </p:txBody>
      </p:sp>
      <p:graphicFrame>
        <p:nvGraphicFramePr>
          <p:cNvPr id="11" name="Satura vietturis 10">
            <a:extLst>
              <a:ext uri="{FF2B5EF4-FFF2-40B4-BE49-F238E27FC236}">
                <a16:creationId xmlns:a16="http://schemas.microsoft.com/office/drawing/2014/main" id="{852B56A7-A519-45B5-AD46-0A8E81CC2A95}"/>
              </a:ext>
            </a:extLst>
          </p:cNvPr>
          <p:cNvGraphicFramePr>
            <a:graphicFrameLocks/>
          </p:cNvGraphicFramePr>
          <p:nvPr>
            <p:extLst>
              <p:ext uri="{D42A27DB-BD31-4B8C-83A1-F6EECF244321}">
                <p14:modId xmlns:p14="http://schemas.microsoft.com/office/powerpoint/2010/main" val="1501690624"/>
              </p:ext>
            </p:extLst>
          </p:nvPr>
        </p:nvGraphicFramePr>
        <p:xfrm>
          <a:off x="220243" y="1410434"/>
          <a:ext cx="10295357" cy="4799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9582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3B9A7-6AB9-2C4D-A4A1-26DE674AE843}"/>
              </a:ext>
            </a:extLst>
          </p:cNvPr>
          <p:cNvSpPr>
            <a:spLocks noGrp="1"/>
          </p:cNvSpPr>
          <p:nvPr>
            <p:ph type="title"/>
          </p:nvPr>
        </p:nvSpPr>
        <p:spPr/>
        <p:txBody>
          <a:bodyPr/>
          <a:lstStyle/>
          <a:p>
            <a:r>
              <a:rPr lang="lv-LV" dirty="0"/>
              <a:t>Programmas mērķis</a:t>
            </a:r>
            <a:endParaRPr lang="en-LV" dirty="0"/>
          </a:p>
        </p:txBody>
      </p:sp>
      <p:sp>
        <p:nvSpPr>
          <p:cNvPr id="4" name="Date Placeholder 3">
            <a:extLst>
              <a:ext uri="{FF2B5EF4-FFF2-40B4-BE49-F238E27FC236}">
                <a16:creationId xmlns:a16="http://schemas.microsoft.com/office/drawing/2014/main" id="{ECDBC015-2E6F-3041-B1B5-5A6FCBF4C54D}"/>
              </a:ext>
            </a:extLst>
          </p:cNvPr>
          <p:cNvSpPr>
            <a:spLocks noGrp="1"/>
          </p:cNvSpPr>
          <p:nvPr>
            <p:ph type="dt" sz="half" idx="10"/>
          </p:nvPr>
        </p:nvSpPr>
        <p:spPr/>
        <p:txBody>
          <a:bodyPr/>
          <a:lstStyle/>
          <a:p>
            <a:r>
              <a:rPr lang="lv-LV" dirty="0"/>
              <a:t>14/02/2023</a:t>
            </a:r>
            <a:endParaRPr lang="en-LV" dirty="0"/>
          </a:p>
        </p:txBody>
      </p:sp>
      <p:sp>
        <p:nvSpPr>
          <p:cNvPr id="6" name="Slide Number Placeholder 5">
            <a:extLst>
              <a:ext uri="{FF2B5EF4-FFF2-40B4-BE49-F238E27FC236}">
                <a16:creationId xmlns:a16="http://schemas.microsoft.com/office/drawing/2014/main" id="{36F64EAB-89EC-7A46-8760-29EFBFDD5682}"/>
              </a:ext>
            </a:extLst>
          </p:cNvPr>
          <p:cNvSpPr>
            <a:spLocks noGrp="1"/>
          </p:cNvSpPr>
          <p:nvPr>
            <p:ph type="sldNum" sz="quarter" idx="12"/>
          </p:nvPr>
        </p:nvSpPr>
        <p:spPr/>
        <p:txBody>
          <a:bodyPr/>
          <a:lstStyle/>
          <a:p>
            <a:fld id="{C19BB808-219E-9441-9CD5-6E582F9AE2E3}" type="slidenum">
              <a:rPr lang="en-LV" smtClean="0"/>
              <a:pPr/>
              <a:t>3</a:t>
            </a:fld>
            <a:endParaRPr lang="en-LV"/>
          </a:p>
        </p:txBody>
      </p:sp>
      <p:graphicFrame>
        <p:nvGraphicFramePr>
          <p:cNvPr id="16" name="Diagram 4">
            <a:extLst>
              <a:ext uri="{FF2B5EF4-FFF2-40B4-BE49-F238E27FC236}">
                <a16:creationId xmlns:a16="http://schemas.microsoft.com/office/drawing/2014/main" id="{C5912010-243A-4A55-A365-4AB01E79BF0C}"/>
              </a:ext>
            </a:extLst>
          </p:cNvPr>
          <p:cNvGraphicFramePr>
            <a:graphicFrameLocks/>
          </p:cNvGraphicFramePr>
          <p:nvPr>
            <p:extLst>
              <p:ext uri="{D42A27DB-BD31-4B8C-83A1-F6EECF244321}">
                <p14:modId xmlns:p14="http://schemas.microsoft.com/office/powerpoint/2010/main" val="607903748"/>
              </p:ext>
            </p:extLst>
          </p:nvPr>
        </p:nvGraphicFramePr>
        <p:xfrm>
          <a:off x="485834" y="2128054"/>
          <a:ext cx="10527825" cy="4294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7413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935F978-9BB6-4875-9305-F6D28FC7E32A}"/>
              </a:ext>
            </a:extLst>
          </p:cNvPr>
          <p:cNvSpPr>
            <a:spLocks noGrp="1"/>
          </p:cNvSpPr>
          <p:nvPr>
            <p:ph type="title"/>
          </p:nvPr>
        </p:nvSpPr>
        <p:spPr>
          <a:xfrm>
            <a:off x="586995" y="296300"/>
            <a:ext cx="6184562" cy="1365148"/>
          </a:xfrm>
        </p:spPr>
        <p:txBody>
          <a:bodyPr>
            <a:normAutofit/>
          </a:bodyPr>
          <a:lstStyle/>
          <a:p>
            <a:r>
              <a:rPr lang="lv-LV" dirty="0"/>
              <a:t>Konkursa mērķis</a:t>
            </a:r>
          </a:p>
        </p:txBody>
      </p:sp>
      <p:sp>
        <p:nvSpPr>
          <p:cNvPr id="4" name="Datuma vietturis 3">
            <a:extLst>
              <a:ext uri="{FF2B5EF4-FFF2-40B4-BE49-F238E27FC236}">
                <a16:creationId xmlns:a16="http://schemas.microsoft.com/office/drawing/2014/main" id="{788523FE-A0FC-4F64-8F8A-950F94C26C54}"/>
              </a:ext>
            </a:extLst>
          </p:cNvPr>
          <p:cNvSpPr>
            <a:spLocks noGrp="1"/>
          </p:cNvSpPr>
          <p:nvPr>
            <p:ph type="dt" sz="half" idx="10"/>
          </p:nvPr>
        </p:nvSpPr>
        <p:spPr/>
        <p:txBody>
          <a:bodyPr/>
          <a:lstStyle/>
          <a:p>
            <a:r>
              <a:rPr lang="lv-LV" dirty="0"/>
              <a:t>14/02/2023</a:t>
            </a:r>
            <a:endParaRPr lang="en-LV" dirty="0"/>
          </a:p>
        </p:txBody>
      </p:sp>
      <p:sp>
        <p:nvSpPr>
          <p:cNvPr id="5" name="Slaida numura vietturis 4">
            <a:extLst>
              <a:ext uri="{FF2B5EF4-FFF2-40B4-BE49-F238E27FC236}">
                <a16:creationId xmlns:a16="http://schemas.microsoft.com/office/drawing/2014/main" id="{33AF0CB0-37DD-41EE-87A5-407EA803353B}"/>
              </a:ext>
            </a:extLst>
          </p:cNvPr>
          <p:cNvSpPr>
            <a:spLocks noGrp="1"/>
          </p:cNvSpPr>
          <p:nvPr>
            <p:ph type="sldNum" sz="quarter" idx="12"/>
          </p:nvPr>
        </p:nvSpPr>
        <p:spPr/>
        <p:txBody>
          <a:bodyPr/>
          <a:lstStyle/>
          <a:p>
            <a:fld id="{C19BB808-219E-9441-9CD5-6E582F9AE2E3}" type="slidenum">
              <a:rPr lang="en-LV" smtClean="0"/>
              <a:t>4</a:t>
            </a:fld>
            <a:endParaRPr lang="en-LV"/>
          </a:p>
        </p:txBody>
      </p:sp>
      <p:grpSp>
        <p:nvGrpSpPr>
          <p:cNvPr id="6" name="Group 5">
            <a:extLst>
              <a:ext uri="{FF2B5EF4-FFF2-40B4-BE49-F238E27FC236}">
                <a16:creationId xmlns:a16="http://schemas.microsoft.com/office/drawing/2014/main" id="{CA891FE2-F1B1-4D06-BA77-C68DBA840F2F}"/>
              </a:ext>
            </a:extLst>
          </p:cNvPr>
          <p:cNvGrpSpPr/>
          <p:nvPr/>
        </p:nvGrpSpPr>
        <p:grpSpPr>
          <a:xfrm>
            <a:off x="760909" y="2691980"/>
            <a:ext cx="10252750" cy="2530950"/>
            <a:chOff x="-974747" y="-83946"/>
            <a:chExt cx="10452752" cy="4073212"/>
          </a:xfrm>
        </p:grpSpPr>
        <p:sp>
          <p:nvSpPr>
            <p:cNvPr id="7" name="Rectangle 6">
              <a:extLst>
                <a:ext uri="{FF2B5EF4-FFF2-40B4-BE49-F238E27FC236}">
                  <a16:creationId xmlns:a16="http://schemas.microsoft.com/office/drawing/2014/main" id="{FD7A5C54-AE5C-4D70-9DF8-B8B82F1429F8}"/>
                </a:ext>
              </a:extLst>
            </p:cNvPr>
            <p:cNvSpPr/>
            <p:nvPr/>
          </p:nvSpPr>
          <p:spPr>
            <a:xfrm>
              <a:off x="-974747" y="-83946"/>
              <a:ext cx="10452752" cy="4073212"/>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lv-LV" dirty="0">
                <a:ln>
                  <a:solidFill>
                    <a:sysClr val="windowText" lastClr="000000"/>
                  </a:solidFill>
                </a:ln>
                <a:solidFill>
                  <a:sysClr val="windowText" lastClr="000000"/>
                </a:solidFill>
              </a:endParaRPr>
            </a:p>
          </p:txBody>
        </p:sp>
        <p:sp>
          <p:nvSpPr>
            <p:cNvPr id="8" name="TextBox 7">
              <a:extLst>
                <a:ext uri="{FF2B5EF4-FFF2-40B4-BE49-F238E27FC236}">
                  <a16:creationId xmlns:a16="http://schemas.microsoft.com/office/drawing/2014/main" id="{268CC4CA-753F-4346-A1EA-9F6D18CC3C24}"/>
                </a:ext>
              </a:extLst>
            </p:cNvPr>
            <p:cNvSpPr txBox="1"/>
            <p:nvPr/>
          </p:nvSpPr>
          <p:spPr>
            <a:xfrm>
              <a:off x="-243840" y="396240"/>
              <a:ext cx="8205067" cy="31128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v-LV" sz="2800" kern="1200" dirty="0">
                  <a:solidFill>
                    <a:srgbClr val="800024"/>
                  </a:solidFill>
                  <a:latin typeface="Verdana" panose="020B0604030504040204" pitchFamily="34" charset="0"/>
                  <a:ea typeface="Verdana" panose="020B0604030504040204" pitchFamily="34" charset="0"/>
                </a:rPr>
                <a:t>atlasīt atbilstošus finansējuma saņēmējus, kuri, īstenojot projektus, sniegs būtisku ieguldījumu programmas mērķa sasniegšanā</a:t>
              </a:r>
            </a:p>
          </p:txBody>
        </p:sp>
      </p:grpSp>
    </p:spTree>
    <p:extLst>
      <p:ext uri="{BB962C8B-B14F-4D97-AF65-F5344CB8AC3E}">
        <p14:creationId xmlns:p14="http://schemas.microsoft.com/office/powerpoint/2010/main" val="4048025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677D777-188D-4ED7-A224-D1015FECE9CA}"/>
              </a:ext>
            </a:extLst>
          </p:cNvPr>
          <p:cNvSpPr>
            <a:spLocks noGrp="1"/>
          </p:cNvSpPr>
          <p:nvPr>
            <p:ph type="title"/>
          </p:nvPr>
        </p:nvSpPr>
        <p:spPr>
          <a:xfrm>
            <a:off x="-122548" y="323625"/>
            <a:ext cx="10435472" cy="1086809"/>
          </a:xfrm>
        </p:spPr>
        <p:txBody>
          <a:bodyPr/>
          <a:lstStyle/>
          <a:p>
            <a:r>
              <a:rPr lang="lv-LV" sz="3500" dirty="0">
                <a:solidFill>
                  <a:schemeClr val="accent5">
                    <a:lumMod val="50000"/>
                  </a:schemeClr>
                </a:solidFill>
              </a:rPr>
              <a:t>Pamatnosacījumi, I</a:t>
            </a:r>
            <a:endParaRPr lang="lv-LV" sz="2000" dirty="0">
              <a:solidFill>
                <a:schemeClr val="accent5">
                  <a:lumMod val="50000"/>
                </a:schemeClr>
              </a:solidFill>
            </a:endParaRPr>
          </a:p>
        </p:txBody>
      </p:sp>
      <p:sp>
        <p:nvSpPr>
          <p:cNvPr id="3" name="Datuma vietturis 2">
            <a:extLst>
              <a:ext uri="{FF2B5EF4-FFF2-40B4-BE49-F238E27FC236}">
                <a16:creationId xmlns:a16="http://schemas.microsoft.com/office/drawing/2014/main" id="{423BAD50-CBC9-428F-BB90-BC8C380DD01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lv-LV" dirty="0"/>
              <a:t>14/02/2023</a:t>
            </a:r>
            <a:endParaRPr kumimoji="0" lang="en-LV" sz="1050" b="0" i="0" u="none" strike="noStrike" kern="1200" cap="none" spc="0" normalizeH="0" baseline="0" noProof="0" dirty="0">
              <a:ln>
                <a:noFill/>
              </a:ln>
              <a:solidFill>
                <a:srgbClr val="7C9396"/>
              </a:solidFill>
              <a:effectLst/>
              <a:uLnTx/>
              <a:uFillTx/>
              <a:latin typeface="Verdana"/>
              <a:ea typeface="+mn-ea"/>
              <a:cs typeface="+mn-cs"/>
            </a:endParaRPr>
          </a:p>
        </p:txBody>
      </p:sp>
      <p:sp>
        <p:nvSpPr>
          <p:cNvPr id="6" name="Slaida numura vietturis 5">
            <a:extLst>
              <a:ext uri="{FF2B5EF4-FFF2-40B4-BE49-F238E27FC236}">
                <a16:creationId xmlns:a16="http://schemas.microsoft.com/office/drawing/2014/main" id="{F51CFC7E-C6FF-41CB-8CBB-01CA05FA470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19BB808-219E-9441-9CD5-6E582F9AE2E3}" type="slidenum">
              <a:rPr kumimoji="0" lang="en-LV" sz="1100" b="0" i="0" u="none" strike="noStrike" kern="1200" cap="none" spc="0" normalizeH="0" baseline="0" noProof="0" smtClean="0">
                <a:ln>
                  <a:noFill/>
                </a:ln>
                <a:solidFill>
                  <a:srgbClr val="FFFFFF"/>
                </a:solidFill>
                <a:effectLst/>
                <a:uLnTx/>
                <a:uFillTx/>
                <a:latin typeface="Verdan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en-LV" sz="1100" b="0"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1" name="Satura vietturis 10">
            <a:extLst>
              <a:ext uri="{FF2B5EF4-FFF2-40B4-BE49-F238E27FC236}">
                <a16:creationId xmlns:a16="http://schemas.microsoft.com/office/drawing/2014/main" id="{852B56A7-A519-45B5-AD46-0A8E81CC2A95}"/>
              </a:ext>
            </a:extLst>
          </p:cNvPr>
          <p:cNvGraphicFramePr>
            <a:graphicFrameLocks/>
          </p:cNvGraphicFramePr>
          <p:nvPr/>
        </p:nvGraphicFramePr>
        <p:xfrm>
          <a:off x="609600" y="1893345"/>
          <a:ext cx="10972799" cy="4112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Satura vietturis 4">
            <a:extLst>
              <a:ext uri="{FF2B5EF4-FFF2-40B4-BE49-F238E27FC236}">
                <a16:creationId xmlns:a16="http://schemas.microsoft.com/office/drawing/2014/main" id="{FF554CDE-C081-41F0-A0DE-70E4F843CBB9}"/>
              </a:ext>
            </a:extLst>
          </p:cNvPr>
          <p:cNvGraphicFramePr>
            <a:graphicFrameLocks/>
          </p:cNvGraphicFramePr>
          <p:nvPr>
            <p:extLst>
              <p:ext uri="{D42A27DB-BD31-4B8C-83A1-F6EECF244321}">
                <p14:modId xmlns:p14="http://schemas.microsoft.com/office/powerpoint/2010/main" val="1833093902"/>
              </p:ext>
            </p:extLst>
          </p:nvPr>
        </p:nvGraphicFramePr>
        <p:xfrm>
          <a:off x="609600" y="1516824"/>
          <a:ext cx="10037432" cy="44895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Datuma vietturis 2">
            <a:extLst>
              <a:ext uri="{FF2B5EF4-FFF2-40B4-BE49-F238E27FC236}">
                <a16:creationId xmlns:a16="http://schemas.microsoft.com/office/drawing/2014/main" id="{73E22A27-AB7E-4D68-BBB8-003E1A8325C8}"/>
              </a:ext>
            </a:extLst>
          </p:cNvPr>
          <p:cNvSpPr txBox="1">
            <a:spLocks/>
          </p:cNvSpPr>
          <p:nvPr/>
        </p:nvSpPr>
        <p:spPr>
          <a:xfrm>
            <a:off x="363795" y="6306345"/>
            <a:ext cx="8288592" cy="323968"/>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7C939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120000"/>
              </a:lnSpc>
              <a:spcBef>
                <a:spcPts val="0"/>
              </a:spcBef>
            </a:pPr>
            <a:r>
              <a:rPr lang="en-US" sz="900" dirty="0"/>
              <a:t>Photo by JESHOOTS.com from </a:t>
            </a:r>
            <a:r>
              <a:rPr lang="en-US" sz="900" b="1" dirty="0">
                <a:hlinkClick r:id="rId13"/>
              </a:rPr>
              <a:t>Pexels</a:t>
            </a:r>
            <a:endParaRPr lang="en-US" sz="900" dirty="0"/>
          </a:p>
          <a:p>
            <a:pPr algn="l">
              <a:lnSpc>
                <a:spcPct val="120000"/>
              </a:lnSpc>
            </a:pPr>
            <a:r>
              <a:rPr lang="en-US" sz="900" dirty="0"/>
              <a:t>Photo b</a:t>
            </a:r>
            <a:r>
              <a:rPr lang="lv-LV" sz="900" dirty="0"/>
              <a:t>y </a:t>
            </a:r>
            <a:r>
              <a:rPr lang="en-US" sz="900" dirty="0"/>
              <a:t>Pixabay from </a:t>
            </a:r>
            <a:r>
              <a:rPr lang="en-US" sz="900" b="1" dirty="0">
                <a:hlinkClick r:id="rId14"/>
              </a:rPr>
              <a:t>Pexels</a:t>
            </a:r>
            <a:endParaRPr lang="lv-LV" sz="900" b="1" dirty="0"/>
          </a:p>
          <a:p>
            <a:pPr algn="l">
              <a:lnSpc>
                <a:spcPct val="120000"/>
              </a:lnSpc>
              <a:spcBef>
                <a:spcPts val="0"/>
              </a:spcBef>
            </a:pPr>
            <a:r>
              <a:rPr lang="en-US" sz="900" dirty="0"/>
              <a:t>Photo by Sam Jean from </a:t>
            </a:r>
            <a:r>
              <a:rPr lang="en-US" sz="900" b="1" dirty="0">
                <a:hlinkClick r:id="rId15"/>
              </a:rPr>
              <a:t>Pexels</a:t>
            </a:r>
            <a:endParaRPr lang="en-US" sz="900" dirty="0"/>
          </a:p>
          <a:p>
            <a:pPr algn="l">
              <a:defRPr/>
            </a:pPr>
            <a:endParaRPr lang="en-LV" dirty="0">
              <a:latin typeface="Verdana"/>
            </a:endParaRPr>
          </a:p>
        </p:txBody>
      </p:sp>
    </p:spTree>
    <p:extLst>
      <p:ext uri="{BB962C8B-B14F-4D97-AF65-F5344CB8AC3E}">
        <p14:creationId xmlns:p14="http://schemas.microsoft.com/office/powerpoint/2010/main" val="61027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677D777-188D-4ED7-A224-D1015FECE9CA}"/>
              </a:ext>
            </a:extLst>
          </p:cNvPr>
          <p:cNvSpPr>
            <a:spLocks noGrp="1"/>
          </p:cNvSpPr>
          <p:nvPr>
            <p:ph type="title"/>
          </p:nvPr>
        </p:nvSpPr>
        <p:spPr>
          <a:xfrm>
            <a:off x="-122548" y="323625"/>
            <a:ext cx="10435472" cy="1086809"/>
          </a:xfrm>
        </p:spPr>
        <p:txBody>
          <a:bodyPr/>
          <a:lstStyle/>
          <a:p>
            <a:r>
              <a:rPr lang="lv-LV" sz="3500" dirty="0">
                <a:solidFill>
                  <a:schemeClr val="accent5">
                    <a:lumMod val="50000"/>
                  </a:schemeClr>
                </a:solidFill>
              </a:rPr>
              <a:t>Pamatnosacījumi, II</a:t>
            </a:r>
          </a:p>
        </p:txBody>
      </p:sp>
      <p:sp>
        <p:nvSpPr>
          <p:cNvPr id="3" name="Datuma vietturis 2">
            <a:extLst>
              <a:ext uri="{FF2B5EF4-FFF2-40B4-BE49-F238E27FC236}">
                <a16:creationId xmlns:a16="http://schemas.microsoft.com/office/drawing/2014/main" id="{423BAD50-CBC9-428F-BB90-BC8C380DD01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lv-LV" dirty="0"/>
              <a:t>14/02/2023</a:t>
            </a:r>
            <a:endParaRPr kumimoji="0" lang="en-LV" sz="1050" b="0" i="0" u="none" strike="noStrike" kern="1200" cap="none" spc="0" normalizeH="0" baseline="0" noProof="0" dirty="0">
              <a:ln>
                <a:noFill/>
              </a:ln>
              <a:solidFill>
                <a:srgbClr val="7C9396"/>
              </a:solidFill>
              <a:effectLst/>
              <a:uLnTx/>
              <a:uFillTx/>
              <a:latin typeface="Verdana"/>
              <a:ea typeface="+mn-ea"/>
              <a:cs typeface="+mn-cs"/>
            </a:endParaRPr>
          </a:p>
        </p:txBody>
      </p:sp>
      <p:sp>
        <p:nvSpPr>
          <p:cNvPr id="6" name="Slaida numura vietturis 5">
            <a:extLst>
              <a:ext uri="{FF2B5EF4-FFF2-40B4-BE49-F238E27FC236}">
                <a16:creationId xmlns:a16="http://schemas.microsoft.com/office/drawing/2014/main" id="{F51CFC7E-C6FF-41CB-8CBB-01CA05FA470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19BB808-219E-9441-9CD5-6E582F9AE2E3}" type="slidenum">
              <a:rPr kumimoji="0" lang="en-LV" sz="1100" b="0" i="0" u="none" strike="noStrike" kern="1200" cap="none" spc="0" normalizeH="0" baseline="0" noProof="0" smtClean="0">
                <a:ln>
                  <a:noFill/>
                </a:ln>
                <a:solidFill>
                  <a:srgbClr val="FFFFFF"/>
                </a:solidFill>
                <a:effectLst/>
                <a:uLnTx/>
                <a:uFillTx/>
                <a:latin typeface="Verdan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en-LV" sz="1100" b="0"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1" name="Satura vietturis 10">
            <a:extLst>
              <a:ext uri="{FF2B5EF4-FFF2-40B4-BE49-F238E27FC236}">
                <a16:creationId xmlns:a16="http://schemas.microsoft.com/office/drawing/2014/main" id="{852B56A7-A519-45B5-AD46-0A8E81CC2A95}"/>
              </a:ext>
            </a:extLst>
          </p:cNvPr>
          <p:cNvGraphicFramePr>
            <a:graphicFrameLocks/>
          </p:cNvGraphicFramePr>
          <p:nvPr/>
        </p:nvGraphicFramePr>
        <p:xfrm>
          <a:off x="609600" y="1893345"/>
          <a:ext cx="10972799" cy="4112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Datuma vietturis 2">
            <a:extLst>
              <a:ext uri="{FF2B5EF4-FFF2-40B4-BE49-F238E27FC236}">
                <a16:creationId xmlns:a16="http://schemas.microsoft.com/office/drawing/2014/main" id="{73E22A27-AB7E-4D68-BBB8-003E1A8325C8}"/>
              </a:ext>
            </a:extLst>
          </p:cNvPr>
          <p:cNvSpPr txBox="1">
            <a:spLocks/>
          </p:cNvSpPr>
          <p:nvPr/>
        </p:nvSpPr>
        <p:spPr>
          <a:xfrm>
            <a:off x="363795" y="6306345"/>
            <a:ext cx="8288592" cy="416926"/>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7C939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120000"/>
              </a:lnSpc>
              <a:spcBef>
                <a:spcPts val="0"/>
              </a:spcBef>
            </a:pPr>
            <a:r>
              <a:rPr lang="en-US" sz="800" dirty="0"/>
              <a:t>Photo b</a:t>
            </a:r>
            <a:r>
              <a:rPr lang="lv-LV" sz="800" dirty="0"/>
              <a:t>y </a:t>
            </a:r>
            <a:r>
              <a:rPr lang="lv-LV" sz="800" dirty="0" err="1"/>
              <a:t>Lukas</a:t>
            </a:r>
            <a:r>
              <a:rPr lang="en-US" sz="800" dirty="0"/>
              <a:t> from </a:t>
            </a:r>
            <a:r>
              <a:rPr lang="en-US" sz="800" b="1" dirty="0">
                <a:hlinkClick r:id="rId8"/>
              </a:rPr>
              <a:t>Pexels</a:t>
            </a:r>
            <a:endParaRPr lang="lv-LV" sz="800" b="1" dirty="0"/>
          </a:p>
          <a:p>
            <a:pPr algn="l">
              <a:lnSpc>
                <a:spcPct val="120000"/>
              </a:lnSpc>
              <a:spcBef>
                <a:spcPts val="0"/>
              </a:spcBef>
            </a:pPr>
            <a:r>
              <a:rPr lang="en-US" sz="800" dirty="0"/>
              <a:t>Photo by Aleksejs </a:t>
            </a:r>
            <a:r>
              <a:rPr lang="en-US" sz="800" dirty="0" err="1"/>
              <a:t>Bergmanis</a:t>
            </a:r>
            <a:r>
              <a:rPr lang="en-US" sz="800" dirty="0"/>
              <a:t> from </a:t>
            </a:r>
            <a:r>
              <a:rPr lang="en-US" sz="800" b="1" dirty="0">
                <a:hlinkClick r:id="rId9"/>
              </a:rPr>
              <a:t>Pexels</a:t>
            </a:r>
            <a:endParaRPr lang="lv-LV" sz="800" b="1" dirty="0"/>
          </a:p>
          <a:p>
            <a:pPr algn="l">
              <a:lnSpc>
                <a:spcPct val="120000"/>
              </a:lnSpc>
              <a:spcBef>
                <a:spcPts val="0"/>
              </a:spcBef>
            </a:pPr>
            <a:r>
              <a:rPr lang="en-US" sz="900" dirty="0"/>
              <a:t>Photo by </a:t>
            </a:r>
            <a:r>
              <a:rPr lang="en-US" sz="900" dirty="0" err="1"/>
              <a:t>cottonbro</a:t>
            </a:r>
            <a:r>
              <a:rPr lang="lv-LV" sz="900" dirty="0"/>
              <a:t> </a:t>
            </a:r>
            <a:r>
              <a:rPr lang="en-US" sz="900" dirty="0"/>
              <a:t>from </a:t>
            </a:r>
            <a:r>
              <a:rPr lang="en-US" sz="900" dirty="0">
                <a:hlinkClick r:id="rId10"/>
              </a:rPr>
              <a:t>Pexels</a:t>
            </a:r>
            <a:endParaRPr lang="en-US" sz="900" dirty="0"/>
          </a:p>
          <a:p>
            <a:pPr algn="l">
              <a:defRPr/>
            </a:pPr>
            <a:endParaRPr lang="en-LV" dirty="0">
              <a:latin typeface="Verdana"/>
            </a:endParaRPr>
          </a:p>
        </p:txBody>
      </p:sp>
      <p:graphicFrame>
        <p:nvGraphicFramePr>
          <p:cNvPr id="9" name="Satura vietturis 4">
            <a:extLst>
              <a:ext uri="{FF2B5EF4-FFF2-40B4-BE49-F238E27FC236}">
                <a16:creationId xmlns:a16="http://schemas.microsoft.com/office/drawing/2014/main" id="{DF7EA562-1554-4846-9DE4-2966FAE7EF59}"/>
              </a:ext>
            </a:extLst>
          </p:cNvPr>
          <p:cNvGraphicFramePr>
            <a:graphicFrameLocks/>
          </p:cNvGraphicFramePr>
          <p:nvPr>
            <p:extLst>
              <p:ext uri="{D42A27DB-BD31-4B8C-83A1-F6EECF244321}">
                <p14:modId xmlns:p14="http://schemas.microsoft.com/office/powerpoint/2010/main" val="1171285797"/>
              </p:ext>
            </p:extLst>
          </p:nvPr>
        </p:nvGraphicFramePr>
        <p:xfrm>
          <a:off x="462116" y="1296238"/>
          <a:ext cx="10184916" cy="482992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518186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677D777-188D-4ED7-A224-D1015FECE9CA}"/>
              </a:ext>
            </a:extLst>
          </p:cNvPr>
          <p:cNvSpPr>
            <a:spLocks noGrp="1"/>
          </p:cNvSpPr>
          <p:nvPr>
            <p:ph type="title"/>
          </p:nvPr>
        </p:nvSpPr>
        <p:spPr>
          <a:xfrm>
            <a:off x="-122548" y="323625"/>
            <a:ext cx="10435472" cy="1086809"/>
          </a:xfrm>
        </p:spPr>
        <p:txBody>
          <a:bodyPr/>
          <a:lstStyle/>
          <a:p>
            <a:r>
              <a:rPr lang="lv-LV" sz="3500" dirty="0">
                <a:solidFill>
                  <a:schemeClr val="accent5">
                    <a:lumMod val="50000"/>
                  </a:schemeClr>
                </a:solidFill>
              </a:rPr>
              <a:t>Pamatnosacījumi, III</a:t>
            </a:r>
          </a:p>
        </p:txBody>
      </p:sp>
      <p:sp>
        <p:nvSpPr>
          <p:cNvPr id="3" name="Datuma vietturis 2">
            <a:extLst>
              <a:ext uri="{FF2B5EF4-FFF2-40B4-BE49-F238E27FC236}">
                <a16:creationId xmlns:a16="http://schemas.microsoft.com/office/drawing/2014/main" id="{423BAD50-CBC9-428F-BB90-BC8C380DD01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lv-LV" dirty="0"/>
              <a:t>14/02/2023</a:t>
            </a:r>
            <a:endParaRPr kumimoji="0" lang="en-LV" sz="1050" b="0" i="0" u="none" strike="noStrike" kern="1200" cap="none" spc="0" normalizeH="0" baseline="0" noProof="0" dirty="0">
              <a:ln>
                <a:noFill/>
              </a:ln>
              <a:solidFill>
                <a:srgbClr val="7C9396"/>
              </a:solidFill>
              <a:effectLst/>
              <a:uLnTx/>
              <a:uFillTx/>
              <a:latin typeface="Verdana"/>
              <a:ea typeface="+mn-ea"/>
              <a:cs typeface="+mn-cs"/>
            </a:endParaRPr>
          </a:p>
        </p:txBody>
      </p:sp>
      <p:sp>
        <p:nvSpPr>
          <p:cNvPr id="6" name="Slaida numura vietturis 5">
            <a:extLst>
              <a:ext uri="{FF2B5EF4-FFF2-40B4-BE49-F238E27FC236}">
                <a16:creationId xmlns:a16="http://schemas.microsoft.com/office/drawing/2014/main" id="{F51CFC7E-C6FF-41CB-8CBB-01CA05FA470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19BB808-219E-9441-9CD5-6E582F9AE2E3}" type="slidenum">
              <a:rPr kumimoji="0" lang="en-LV" sz="1100" b="0" i="0" u="none" strike="noStrike" kern="1200" cap="none" spc="0" normalizeH="0" baseline="0" noProof="0" smtClean="0">
                <a:ln>
                  <a:noFill/>
                </a:ln>
                <a:solidFill>
                  <a:srgbClr val="FFFFFF"/>
                </a:solidFill>
                <a:effectLst/>
                <a:uLnTx/>
                <a:uFillTx/>
                <a:latin typeface="Verdan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LV" sz="1100" b="0"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1" name="Satura vietturis 10">
            <a:extLst>
              <a:ext uri="{FF2B5EF4-FFF2-40B4-BE49-F238E27FC236}">
                <a16:creationId xmlns:a16="http://schemas.microsoft.com/office/drawing/2014/main" id="{852B56A7-A519-45B5-AD46-0A8E81CC2A95}"/>
              </a:ext>
            </a:extLst>
          </p:cNvPr>
          <p:cNvGraphicFramePr>
            <a:graphicFrameLocks/>
          </p:cNvGraphicFramePr>
          <p:nvPr/>
        </p:nvGraphicFramePr>
        <p:xfrm>
          <a:off x="609600" y="1893345"/>
          <a:ext cx="10972799" cy="4112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Datuma vietturis 2">
            <a:extLst>
              <a:ext uri="{FF2B5EF4-FFF2-40B4-BE49-F238E27FC236}">
                <a16:creationId xmlns:a16="http://schemas.microsoft.com/office/drawing/2014/main" id="{73E22A27-AB7E-4D68-BBB8-003E1A8325C8}"/>
              </a:ext>
            </a:extLst>
          </p:cNvPr>
          <p:cNvSpPr txBox="1">
            <a:spLocks/>
          </p:cNvSpPr>
          <p:nvPr/>
        </p:nvSpPr>
        <p:spPr>
          <a:xfrm>
            <a:off x="462116" y="6154468"/>
            <a:ext cx="8288592" cy="669572"/>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7C939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120000"/>
              </a:lnSpc>
            </a:pPr>
            <a:r>
              <a:rPr lang="en-US" sz="800" dirty="0"/>
              <a:t>Photo b</a:t>
            </a:r>
            <a:r>
              <a:rPr lang="lv-LV" sz="800" dirty="0"/>
              <a:t>y </a:t>
            </a:r>
            <a:r>
              <a:rPr lang="lv-LV" sz="800" dirty="0" err="1"/>
              <a:t>Pixabay</a:t>
            </a:r>
            <a:r>
              <a:rPr lang="en-US" sz="800" dirty="0"/>
              <a:t> from </a:t>
            </a:r>
            <a:r>
              <a:rPr lang="en-US" sz="800" b="1" dirty="0">
                <a:hlinkClick r:id="rId8"/>
              </a:rPr>
              <a:t>Pexels</a:t>
            </a:r>
            <a:endParaRPr lang="lv-LV" sz="800" b="1" dirty="0"/>
          </a:p>
          <a:p>
            <a:pPr algn="l">
              <a:lnSpc>
                <a:spcPct val="120000"/>
              </a:lnSpc>
              <a:spcBef>
                <a:spcPts val="0"/>
              </a:spcBef>
            </a:pPr>
            <a:r>
              <a:rPr lang="en-US" sz="800" dirty="0"/>
              <a:t>Photo by </a:t>
            </a:r>
            <a:r>
              <a:rPr lang="en-US" sz="800" dirty="0" err="1"/>
              <a:t>Jeswin</a:t>
            </a:r>
            <a:r>
              <a:rPr lang="en-US" sz="800" dirty="0"/>
              <a:t> Thomas</a:t>
            </a:r>
            <a:r>
              <a:rPr lang="lv-LV" sz="800" dirty="0"/>
              <a:t> </a:t>
            </a:r>
            <a:r>
              <a:rPr lang="en-US" sz="800" dirty="0"/>
              <a:t>from </a:t>
            </a:r>
            <a:r>
              <a:rPr lang="en-US" sz="800" b="1" dirty="0">
                <a:hlinkClick r:id="rId9"/>
              </a:rPr>
              <a:t>Pexels</a:t>
            </a:r>
            <a:endParaRPr lang="lv-LV" sz="800" b="1" dirty="0"/>
          </a:p>
          <a:p>
            <a:pPr algn="l">
              <a:lnSpc>
                <a:spcPct val="120000"/>
              </a:lnSpc>
            </a:pPr>
            <a:r>
              <a:rPr lang="en-US" sz="900" dirty="0"/>
              <a:t>Photo by </a:t>
            </a:r>
            <a:r>
              <a:rPr lang="lv-LV" sz="800" dirty="0" err="1"/>
              <a:t>Andrea</a:t>
            </a:r>
            <a:r>
              <a:rPr lang="lv-LV" sz="800" dirty="0"/>
              <a:t> </a:t>
            </a:r>
            <a:r>
              <a:rPr lang="lv-LV" sz="800" dirty="0" err="1"/>
              <a:t>Piacquadio</a:t>
            </a:r>
            <a:r>
              <a:rPr lang="lv-LV" sz="800" dirty="0"/>
              <a:t> </a:t>
            </a:r>
            <a:r>
              <a:rPr lang="en-US" sz="900" dirty="0"/>
              <a:t>from </a:t>
            </a:r>
            <a:r>
              <a:rPr lang="en-US" sz="900" dirty="0" err="1">
                <a:hlinkClick r:id="rId10"/>
              </a:rPr>
              <a:t>Pexels</a:t>
            </a:r>
            <a:endParaRPr lang="en-US" sz="900" dirty="0"/>
          </a:p>
        </p:txBody>
      </p:sp>
      <p:graphicFrame>
        <p:nvGraphicFramePr>
          <p:cNvPr id="9" name="Satura vietturis 4">
            <a:extLst>
              <a:ext uri="{FF2B5EF4-FFF2-40B4-BE49-F238E27FC236}">
                <a16:creationId xmlns:a16="http://schemas.microsoft.com/office/drawing/2014/main" id="{DF7EA562-1554-4846-9DE4-2966FAE7EF59}"/>
              </a:ext>
            </a:extLst>
          </p:cNvPr>
          <p:cNvGraphicFramePr>
            <a:graphicFrameLocks/>
          </p:cNvGraphicFramePr>
          <p:nvPr>
            <p:extLst>
              <p:ext uri="{D42A27DB-BD31-4B8C-83A1-F6EECF244321}">
                <p14:modId xmlns:p14="http://schemas.microsoft.com/office/powerpoint/2010/main" val="3411281198"/>
              </p:ext>
            </p:extLst>
          </p:nvPr>
        </p:nvGraphicFramePr>
        <p:xfrm>
          <a:off x="462116" y="1296238"/>
          <a:ext cx="10184916" cy="482992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471941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a vietturis 5">
            <a:extLst>
              <a:ext uri="{FF2B5EF4-FFF2-40B4-BE49-F238E27FC236}">
                <a16:creationId xmlns:a16="http://schemas.microsoft.com/office/drawing/2014/main" id="{E8208292-9442-473D-BEC3-AB7E6FEBA9A1}"/>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lv-LV" dirty="0"/>
              <a:t>14/02/2023</a:t>
            </a:r>
            <a:endParaRPr kumimoji="0" lang="en-LV" sz="1050" b="0" i="0" u="none" strike="noStrike" kern="1200" cap="none" spc="0" normalizeH="0" baseline="0" noProof="0" dirty="0">
              <a:ln>
                <a:noFill/>
              </a:ln>
              <a:solidFill>
                <a:srgbClr val="7C9396"/>
              </a:solidFill>
              <a:effectLst/>
              <a:uLnTx/>
              <a:uFillTx/>
              <a:latin typeface="Verdana"/>
              <a:ea typeface="+mn-ea"/>
              <a:cs typeface="+mn-cs"/>
            </a:endParaRPr>
          </a:p>
        </p:txBody>
      </p:sp>
      <p:sp>
        <p:nvSpPr>
          <p:cNvPr id="7" name="Slaida numura vietturis 6">
            <a:extLst>
              <a:ext uri="{FF2B5EF4-FFF2-40B4-BE49-F238E27FC236}">
                <a16:creationId xmlns:a16="http://schemas.microsoft.com/office/drawing/2014/main" id="{90F9BD8A-9608-4BE7-B417-952AA36B4474}"/>
              </a:ext>
            </a:extLst>
          </p:cNvPr>
          <p:cNvSpPr>
            <a:spLocks noGrp="1"/>
          </p:cNvSpPr>
          <p:nvPr>
            <p:ph type="sldNum" sz="quarter" idx="12"/>
          </p:nvPr>
        </p:nvSpPr>
        <p:spPr/>
        <p:txBody>
          <a:bodyPr/>
          <a:lstStyle/>
          <a:p>
            <a:fld id="{C19BB808-219E-9441-9CD5-6E582F9AE2E3}" type="slidenum">
              <a:rPr lang="en-LV" smtClean="0"/>
              <a:t>8</a:t>
            </a:fld>
            <a:endParaRPr lang="en-LV"/>
          </a:p>
        </p:txBody>
      </p:sp>
      <p:sp>
        <p:nvSpPr>
          <p:cNvPr id="8" name="Virsraksts 7">
            <a:extLst>
              <a:ext uri="{FF2B5EF4-FFF2-40B4-BE49-F238E27FC236}">
                <a16:creationId xmlns:a16="http://schemas.microsoft.com/office/drawing/2014/main" id="{A95ACA99-C33D-49EE-8277-FE0BE74D2871}"/>
              </a:ext>
            </a:extLst>
          </p:cNvPr>
          <p:cNvSpPr>
            <a:spLocks noGrp="1"/>
          </p:cNvSpPr>
          <p:nvPr>
            <p:ph type="title"/>
          </p:nvPr>
        </p:nvSpPr>
        <p:spPr>
          <a:xfrm>
            <a:off x="995461" y="280882"/>
            <a:ext cx="8987988" cy="1123578"/>
          </a:xfrm>
        </p:spPr>
        <p:txBody>
          <a:bodyPr>
            <a:normAutofit fontScale="90000"/>
          </a:bodyPr>
          <a:lstStyle/>
          <a:p>
            <a:r>
              <a:rPr lang="lv-LV" dirty="0"/>
              <a:t>Projekta pieteikumu </a:t>
            </a:r>
            <a:r>
              <a:rPr lang="lv-LV" b="1" u="sng" dirty="0"/>
              <a:t>var iesniegt:</a:t>
            </a:r>
          </a:p>
        </p:txBody>
      </p:sp>
      <p:sp>
        <p:nvSpPr>
          <p:cNvPr id="15" name="Satura vietturis 2">
            <a:extLst>
              <a:ext uri="{FF2B5EF4-FFF2-40B4-BE49-F238E27FC236}">
                <a16:creationId xmlns:a16="http://schemas.microsoft.com/office/drawing/2014/main" id="{E0FF3D51-2BF5-4997-AE37-538B0D8D6440}"/>
              </a:ext>
            </a:extLst>
          </p:cNvPr>
          <p:cNvSpPr txBox="1">
            <a:spLocks/>
          </p:cNvSpPr>
          <p:nvPr/>
        </p:nvSpPr>
        <p:spPr>
          <a:xfrm>
            <a:off x="995461" y="1800547"/>
            <a:ext cx="10201078" cy="4431707"/>
          </a:xfrm>
          <a:prstGeom prst="rect">
            <a:avLst/>
          </a:prstGeom>
        </p:spPr>
        <p:txBody>
          <a:bodyPr vert="horz" lIns="91440" tIns="45720" rIns="91440" bIns="45720" rtlCol="0" anchor="b" anchorCtr="1">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900" b="0" kern="1200" cap="all" spc="100" baseline="0">
                <a:solidFill>
                  <a:schemeClr val="accent2">
                    <a:lumMod val="75000"/>
                  </a:schemeClr>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900" b="1"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b="1"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9pPr>
          </a:lstStyle>
          <a:p>
            <a:pPr lvl="2">
              <a:spcBef>
                <a:spcPts val="600"/>
              </a:spcBef>
            </a:pPr>
            <a:endParaRPr lang="lv-LV" b="0" dirty="0">
              <a:latin typeface="+mj-lt"/>
              <a:ea typeface="Times New Roman" panose="02020603050405020304" pitchFamily="18" charset="0"/>
            </a:endParaRPr>
          </a:p>
        </p:txBody>
      </p:sp>
      <p:sp>
        <p:nvSpPr>
          <p:cNvPr id="17" name="TextBox 16">
            <a:extLst>
              <a:ext uri="{FF2B5EF4-FFF2-40B4-BE49-F238E27FC236}">
                <a16:creationId xmlns:a16="http://schemas.microsoft.com/office/drawing/2014/main" id="{29C249FD-0448-4D51-A61E-EB2B2B939289}"/>
              </a:ext>
            </a:extLst>
          </p:cNvPr>
          <p:cNvSpPr txBox="1"/>
          <p:nvPr/>
        </p:nvSpPr>
        <p:spPr>
          <a:xfrm>
            <a:off x="445954" y="1545192"/>
            <a:ext cx="10384825" cy="7571881"/>
          </a:xfrm>
          <a:prstGeom prst="rect">
            <a:avLst/>
          </a:prstGeom>
        </p:spPr>
        <p:txBody>
          <a:bodyPr vert="horz" wrap="square" lIns="91440" tIns="45720" rIns="91440" bIns="45720" rtlCol="0" anchor="ctr">
            <a:spAutoFit/>
          </a:bodyPr>
          <a:lstStyle/>
          <a:p>
            <a:pPr marL="342900" indent="-342900">
              <a:lnSpc>
                <a:spcPct val="120000"/>
              </a:lnSpc>
              <a:spcBef>
                <a:spcPts val="0"/>
              </a:spcBef>
              <a:buFont typeface="Wingdings" panose="05000000000000000000" pitchFamily="2" charset="2"/>
              <a:buChar char="Ø"/>
            </a:pPr>
            <a:r>
              <a:rPr lang="lv-LV" sz="2000" b="1" dirty="0">
                <a:solidFill>
                  <a:srgbClr val="800024"/>
                </a:solidFill>
              </a:rPr>
              <a:t>Izglītības Informācijas Sistēmā (VIIS) reģistrēta izglītības iestāde;</a:t>
            </a:r>
          </a:p>
          <a:p>
            <a:pPr marL="342900" indent="-342900">
              <a:lnSpc>
                <a:spcPct val="120000"/>
              </a:lnSpc>
              <a:spcBef>
                <a:spcPts val="0"/>
              </a:spcBef>
              <a:buFont typeface="Wingdings" panose="05000000000000000000" pitchFamily="2" charset="2"/>
              <a:buChar char="Ø"/>
            </a:pPr>
            <a:r>
              <a:rPr lang="lv-LV" sz="2000" dirty="0">
                <a:solidFill>
                  <a:srgbClr val="800024"/>
                </a:solidFill>
              </a:rPr>
              <a:t>Pieteikuma iesniedzējs:</a:t>
            </a:r>
          </a:p>
          <a:p>
            <a:pPr marL="800100" lvl="1" indent="-342900">
              <a:lnSpc>
                <a:spcPct val="120000"/>
              </a:lnSpc>
              <a:buFont typeface="Wingdings" panose="05000000000000000000" pitchFamily="2" charset="2"/>
              <a:buChar char="Ø"/>
            </a:pPr>
            <a:r>
              <a:rPr lang="lv-LV" sz="2000" dirty="0">
                <a:solidFill>
                  <a:srgbClr val="800024"/>
                </a:solidFill>
              </a:rPr>
              <a:t>darbojas saliedētas sabiedrības attīstības, izglītības vai sociālās iekļaušanās jomā;</a:t>
            </a:r>
          </a:p>
          <a:p>
            <a:pPr marL="800100" lvl="1" indent="-342900">
              <a:lnSpc>
                <a:spcPct val="120000"/>
              </a:lnSpc>
              <a:buFont typeface="Wingdings" panose="05000000000000000000" pitchFamily="2" charset="2"/>
              <a:buChar char="Ø"/>
            </a:pPr>
            <a:r>
              <a:rPr lang="lv-LV" sz="2000" dirty="0">
                <a:solidFill>
                  <a:srgbClr val="800024"/>
                </a:solidFill>
              </a:rPr>
              <a:t>nav Valsts ieņēmumu dienesta administrēto nodokļu parāds, kas pārsniedz 150 EUR uz projektu pieteikumu iesniegšanas termiņa pēdējo dienu (21.02.2023) un dienu, kad vērtēšanas komisija pieņem lēmumu par projekta virzīšanu apstiprināšanai;</a:t>
            </a:r>
          </a:p>
          <a:p>
            <a:pPr marL="800100" lvl="1" indent="-342900">
              <a:lnSpc>
                <a:spcPct val="120000"/>
              </a:lnSpc>
              <a:buFont typeface="Wingdings" panose="05000000000000000000" pitchFamily="2" charset="2"/>
              <a:buChar char="Ø"/>
            </a:pPr>
            <a:r>
              <a:rPr lang="lv-LV" sz="2000" dirty="0">
                <a:solidFill>
                  <a:srgbClr val="800024"/>
                </a:solidFill>
              </a:rPr>
              <a:t>par tām pašām projekta attiecināmajām izmaksām, par kurām iesniegts projekta pieteikums, nav saņēmis un nesaņems finansējumu no citiem avotiem;</a:t>
            </a:r>
          </a:p>
          <a:p>
            <a:pPr marL="800100" lvl="1" indent="-342900">
              <a:lnSpc>
                <a:spcPct val="120000"/>
              </a:lnSpc>
              <a:buFont typeface="Wingdings" panose="05000000000000000000" pitchFamily="2" charset="2"/>
              <a:buChar char="Ø"/>
            </a:pPr>
            <a:r>
              <a:rPr lang="lv-LV" sz="2000" dirty="0">
                <a:solidFill>
                  <a:srgbClr val="800024"/>
                </a:solidFill>
              </a:rPr>
              <a:t>nav neatbilstoši veiktu izdevumu maksājumu parādu citos projektos.</a:t>
            </a:r>
          </a:p>
          <a:p>
            <a:pPr marL="800100" lvl="1" indent="-342900">
              <a:lnSpc>
                <a:spcPct val="120000"/>
              </a:lnSpc>
              <a:buFont typeface="Wingdings" panose="05000000000000000000" pitchFamily="2" charset="2"/>
              <a:buChar char="Ø"/>
            </a:pPr>
            <a:endParaRPr lang="lv-LV" sz="2000" dirty="0">
              <a:solidFill>
                <a:srgbClr val="800024"/>
              </a:solidFill>
            </a:endParaRPr>
          </a:p>
          <a:p>
            <a:pPr marL="800100" lvl="1" indent="-342900">
              <a:lnSpc>
                <a:spcPct val="120000"/>
              </a:lnSpc>
              <a:buFont typeface="Wingdings" panose="05000000000000000000" pitchFamily="2" charset="2"/>
              <a:buChar char="Ø"/>
            </a:pPr>
            <a:endParaRPr lang="lv-LV" sz="2000" dirty="0">
              <a:solidFill>
                <a:srgbClr val="800024"/>
              </a:solidFill>
            </a:endParaRPr>
          </a:p>
          <a:p>
            <a:pPr marL="800100" lvl="1" indent="-342900">
              <a:lnSpc>
                <a:spcPct val="120000"/>
              </a:lnSpc>
              <a:buFont typeface="Wingdings" panose="05000000000000000000" pitchFamily="2" charset="2"/>
              <a:buChar char="Ø"/>
            </a:pPr>
            <a:endParaRPr lang="lv-LV" sz="2000" dirty="0">
              <a:solidFill>
                <a:srgbClr val="800024"/>
              </a:solidFill>
            </a:endParaRPr>
          </a:p>
          <a:p>
            <a:pPr marL="342900" indent="-342900">
              <a:lnSpc>
                <a:spcPct val="120000"/>
              </a:lnSpc>
              <a:spcBef>
                <a:spcPts val="0"/>
              </a:spcBef>
              <a:buFont typeface="Wingdings" panose="05000000000000000000" pitchFamily="2" charset="2"/>
              <a:buChar char="Ø"/>
            </a:pPr>
            <a:endParaRPr lang="lv-LV" sz="2000" dirty="0">
              <a:solidFill>
                <a:srgbClr val="800024"/>
              </a:solidFill>
            </a:endParaRPr>
          </a:p>
          <a:p>
            <a:pPr marL="342900" indent="-342900">
              <a:lnSpc>
                <a:spcPct val="120000"/>
              </a:lnSpc>
              <a:spcBef>
                <a:spcPts val="0"/>
              </a:spcBef>
              <a:buFont typeface="Wingdings" panose="05000000000000000000" pitchFamily="2" charset="2"/>
              <a:buChar char="Ø"/>
            </a:pPr>
            <a:endParaRPr lang="lv-LV" sz="2000" dirty="0">
              <a:solidFill>
                <a:srgbClr val="800024"/>
              </a:solidFill>
            </a:endParaRPr>
          </a:p>
          <a:p>
            <a:pPr marL="342900" indent="-342900">
              <a:lnSpc>
                <a:spcPct val="120000"/>
              </a:lnSpc>
              <a:spcBef>
                <a:spcPts val="0"/>
              </a:spcBef>
              <a:buFont typeface="Wingdings" panose="05000000000000000000" pitchFamily="2" charset="2"/>
              <a:buChar char="Ø"/>
            </a:pPr>
            <a:endParaRPr lang="lv-LV" sz="2000" dirty="0">
              <a:solidFill>
                <a:srgbClr val="800024"/>
              </a:solidFill>
            </a:endParaRPr>
          </a:p>
          <a:p>
            <a:pPr marL="342900" indent="-342900">
              <a:lnSpc>
                <a:spcPct val="120000"/>
              </a:lnSpc>
              <a:spcBef>
                <a:spcPts val="0"/>
              </a:spcBef>
              <a:buFont typeface="Wingdings" panose="05000000000000000000" pitchFamily="2" charset="2"/>
              <a:buChar char="Ø"/>
            </a:pPr>
            <a:endParaRPr lang="lv-LV" sz="2000" dirty="0">
              <a:solidFill>
                <a:srgbClr val="800024"/>
              </a:solidFill>
            </a:endParaRPr>
          </a:p>
          <a:p>
            <a:pPr marL="342900" indent="-342900" algn="l">
              <a:lnSpc>
                <a:spcPct val="120000"/>
              </a:lnSpc>
              <a:spcBef>
                <a:spcPts val="0"/>
              </a:spcBef>
              <a:buFont typeface="Wingdings" panose="05000000000000000000" pitchFamily="2" charset="2"/>
              <a:buChar char="Ø"/>
            </a:pPr>
            <a:endParaRPr lang="lv-LV" sz="2800" dirty="0">
              <a:solidFill>
                <a:srgbClr val="800024"/>
              </a:solidFill>
            </a:endParaRPr>
          </a:p>
        </p:txBody>
      </p:sp>
    </p:spTree>
    <p:extLst>
      <p:ext uri="{BB962C8B-B14F-4D97-AF65-F5344CB8AC3E}">
        <p14:creationId xmlns:p14="http://schemas.microsoft.com/office/powerpoint/2010/main" val="1667671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a vietturis 5">
            <a:extLst>
              <a:ext uri="{FF2B5EF4-FFF2-40B4-BE49-F238E27FC236}">
                <a16:creationId xmlns:a16="http://schemas.microsoft.com/office/drawing/2014/main" id="{E8208292-9442-473D-BEC3-AB7E6FEBA9A1}"/>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lv-LV" dirty="0"/>
              <a:t>14/02/2023</a:t>
            </a:r>
            <a:endParaRPr kumimoji="0" lang="en-LV" sz="1050" b="0" i="0" u="none" strike="noStrike" kern="1200" cap="none" spc="0" normalizeH="0" baseline="0" noProof="0" dirty="0">
              <a:ln>
                <a:noFill/>
              </a:ln>
              <a:solidFill>
                <a:srgbClr val="7C9396"/>
              </a:solidFill>
              <a:effectLst/>
              <a:uLnTx/>
              <a:uFillTx/>
              <a:latin typeface="Verdana"/>
              <a:ea typeface="+mn-ea"/>
              <a:cs typeface="+mn-cs"/>
            </a:endParaRPr>
          </a:p>
        </p:txBody>
      </p:sp>
      <p:sp>
        <p:nvSpPr>
          <p:cNvPr id="7" name="Slaida numura vietturis 6">
            <a:extLst>
              <a:ext uri="{FF2B5EF4-FFF2-40B4-BE49-F238E27FC236}">
                <a16:creationId xmlns:a16="http://schemas.microsoft.com/office/drawing/2014/main" id="{90F9BD8A-9608-4BE7-B417-952AA36B4474}"/>
              </a:ext>
            </a:extLst>
          </p:cNvPr>
          <p:cNvSpPr>
            <a:spLocks noGrp="1"/>
          </p:cNvSpPr>
          <p:nvPr>
            <p:ph type="sldNum" sz="quarter" idx="12"/>
          </p:nvPr>
        </p:nvSpPr>
        <p:spPr/>
        <p:txBody>
          <a:bodyPr/>
          <a:lstStyle/>
          <a:p>
            <a:fld id="{C19BB808-219E-9441-9CD5-6E582F9AE2E3}" type="slidenum">
              <a:rPr lang="en-LV" smtClean="0"/>
              <a:t>9</a:t>
            </a:fld>
            <a:endParaRPr lang="en-LV"/>
          </a:p>
        </p:txBody>
      </p:sp>
      <p:sp>
        <p:nvSpPr>
          <p:cNvPr id="8" name="Virsraksts 7">
            <a:extLst>
              <a:ext uri="{FF2B5EF4-FFF2-40B4-BE49-F238E27FC236}">
                <a16:creationId xmlns:a16="http://schemas.microsoft.com/office/drawing/2014/main" id="{A95ACA99-C33D-49EE-8277-FE0BE74D2871}"/>
              </a:ext>
            </a:extLst>
          </p:cNvPr>
          <p:cNvSpPr>
            <a:spLocks noGrp="1"/>
          </p:cNvSpPr>
          <p:nvPr>
            <p:ph type="title"/>
          </p:nvPr>
        </p:nvSpPr>
        <p:spPr>
          <a:xfrm>
            <a:off x="995461" y="280882"/>
            <a:ext cx="8987988" cy="1123578"/>
          </a:xfrm>
        </p:spPr>
        <p:txBody>
          <a:bodyPr>
            <a:normAutofit fontScale="90000"/>
          </a:bodyPr>
          <a:lstStyle/>
          <a:p>
            <a:r>
              <a:rPr lang="lv-LV" dirty="0"/>
              <a:t>Projekta pieteikumā </a:t>
            </a:r>
            <a:r>
              <a:rPr lang="lv-LV" b="1" u="sng" dirty="0"/>
              <a:t>tiek plānots</a:t>
            </a:r>
            <a:r>
              <a:rPr lang="lv-LV" dirty="0"/>
              <a:t>:</a:t>
            </a:r>
          </a:p>
        </p:txBody>
      </p:sp>
      <p:sp>
        <p:nvSpPr>
          <p:cNvPr id="15" name="Satura vietturis 2">
            <a:extLst>
              <a:ext uri="{FF2B5EF4-FFF2-40B4-BE49-F238E27FC236}">
                <a16:creationId xmlns:a16="http://schemas.microsoft.com/office/drawing/2014/main" id="{E0FF3D51-2BF5-4997-AE37-538B0D8D6440}"/>
              </a:ext>
            </a:extLst>
          </p:cNvPr>
          <p:cNvSpPr txBox="1">
            <a:spLocks/>
          </p:cNvSpPr>
          <p:nvPr/>
        </p:nvSpPr>
        <p:spPr>
          <a:xfrm>
            <a:off x="995461" y="1800547"/>
            <a:ext cx="10201078" cy="4431707"/>
          </a:xfrm>
          <a:prstGeom prst="rect">
            <a:avLst/>
          </a:prstGeom>
        </p:spPr>
        <p:txBody>
          <a:bodyPr vert="horz" lIns="91440" tIns="45720" rIns="91440" bIns="45720" rtlCol="0" anchor="b" anchorCtr="1">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900" b="0" kern="1200" cap="all" spc="100" baseline="0">
                <a:solidFill>
                  <a:schemeClr val="accent2">
                    <a:lumMod val="75000"/>
                  </a:schemeClr>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900" b="1"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b="1"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9pPr>
          </a:lstStyle>
          <a:p>
            <a:pPr lvl="2">
              <a:spcBef>
                <a:spcPts val="600"/>
              </a:spcBef>
            </a:pPr>
            <a:endParaRPr lang="lv-LV" b="0" dirty="0">
              <a:latin typeface="+mj-lt"/>
              <a:ea typeface="Times New Roman" panose="02020603050405020304" pitchFamily="18" charset="0"/>
            </a:endParaRPr>
          </a:p>
        </p:txBody>
      </p:sp>
      <p:sp>
        <p:nvSpPr>
          <p:cNvPr id="17" name="TextBox 16">
            <a:extLst>
              <a:ext uri="{FF2B5EF4-FFF2-40B4-BE49-F238E27FC236}">
                <a16:creationId xmlns:a16="http://schemas.microsoft.com/office/drawing/2014/main" id="{29C249FD-0448-4D51-A61E-EB2B2B939289}"/>
              </a:ext>
            </a:extLst>
          </p:cNvPr>
          <p:cNvSpPr txBox="1"/>
          <p:nvPr/>
        </p:nvSpPr>
        <p:spPr>
          <a:xfrm>
            <a:off x="445954" y="1467647"/>
            <a:ext cx="10384825" cy="7602659"/>
          </a:xfrm>
          <a:prstGeom prst="rect">
            <a:avLst/>
          </a:prstGeom>
        </p:spPr>
        <p:txBody>
          <a:bodyPr vert="horz" wrap="square" lIns="91440" tIns="45720" rIns="91440" bIns="45720" rtlCol="0" anchor="ctr">
            <a:spAutoFit/>
          </a:bodyPr>
          <a:lstStyle/>
          <a:p>
            <a:pPr marL="342900" indent="-342900">
              <a:lnSpc>
                <a:spcPct val="120000"/>
              </a:lnSpc>
              <a:spcAft>
                <a:spcPts val="1200"/>
              </a:spcAft>
              <a:buFont typeface="Wingdings" panose="05000000000000000000" pitchFamily="2" charset="2"/>
              <a:buChar char="Ø"/>
            </a:pPr>
            <a:r>
              <a:rPr lang="lv-LV" sz="2000" b="1" dirty="0">
                <a:solidFill>
                  <a:srgbClr val="800024"/>
                </a:solidFill>
              </a:rPr>
              <a:t>Bezmaksas</a:t>
            </a:r>
            <a:r>
              <a:rPr lang="lv-LV" sz="2000" dirty="0">
                <a:solidFill>
                  <a:srgbClr val="800024"/>
                </a:solidFill>
              </a:rPr>
              <a:t> latviešu valodas mācības </a:t>
            </a:r>
            <a:r>
              <a:rPr lang="lv-LV" sz="2000" b="1" dirty="0">
                <a:solidFill>
                  <a:srgbClr val="800024"/>
                </a:solidFill>
              </a:rPr>
              <a:t>vismaz 120 akadēmisko stundu</a:t>
            </a:r>
            <a:r>
              <a:rPr lang="lv-LV" sz="2000" dirty="0">
                <a:solidFill>
                  <a:srgbClr val="800024"/>
                </a:solidFill>
              </a:rPr>
              <a:t> apjomā, </a:t>
            </a:r>
            <a:r>
              <a:rPr lang="lv-LV" sz="2000" b="1" dirty="0">
                <a:solidFill>
                  <a:srgbClr val="800024"/>
                </a:solidFill>
              </a:rPr>
              <a:t>sākot no A1 </a:t>
            </a:r>
            <a:r>
              <a:rPr lang="lv-LV" sz="2000" dirty="0">
                <a:solidFill>
                  <a:srgbClr val="800024"/>
                </a:solidFill>
              </a:rPr>
              <a:t>latviešu valodas prasmes līmeņa;</a:t>
            </a:r>
          </a:p>
          <a:p>
            <a:pPr marL="342900" indent="-342900">
              <a:lnSpc>
                <a:spcPct val="120000"/>
              </a:lnSpc>
              <a:spcAft>
                <a:spcPts val="1200"/>
              </a:spcAft>
              <a:buFont typeface="Wingdings" panose="05000000000000000000" pitchFamily="2" charset="2"/>
              <a:buChar char="Ø"/>
            </a:pPr>
            <a:r>
              <a:rPr lang="lv-LV" sz="2000" dirty="0">
                <a:solidFill>
                  <a:srgbClr val="800024"/>
                </a:solidFill>
              </a:rPr>
              <a:t>Latviešu valodas mācības </a:t>
            </a:r>
            <a:r>
              <a:rPr lang="lv-LV" sz="2000" b="1" dirty="0">
                <a:solidFill>
                  <a:srgbClr val="800024"/>
                </a:solidFill>
              </a:rPr>
              <a:t>klātienē, attālināti vai </a:t>
            </a:r>
            <a:r>
              <a:rPr lang="lv-LV" sz="2000" b="1" dirty="0" err="1">
                <a:solidFill>
                  <a:srgbClr val="800024"/>
                </a:solidFill>
              </a:rPr>
              <a:t>hibrīdmodelī</a:t>
            </a:r>
            <a:r>
              <a:rPr lang="lv-LV" sz="2000" b="1" dirty="0">
                <a:solidFill>
                  <a:srgbClr val="800024"/>
                </a:solidFill>
              </a:rPr>
              <a:t>;</a:t>
            </a:r>
          </a:p>
          <a:p>
            <a:pPr marL="342900" indent="-342900">
              <a:lnSpc>
                <a:spcPct val="120000"/>
              </a:lnSpc>
              <a:spcBef>
                <a:spcPts val="0"/>
              </a:spcBef>
              <a:spcAft>
                <a:spcPts val="1200"/>
              </a:spcAft>
              <a:buFont typeface="Wingdings" panose="05000000000000000000" pitchFamily="2" charset="2"/>
              <a:buChar char="Ø"/>
            </a:pPr>
            <a:r>
              <a:rPr lang="lv-LV" sz="2000" dirty="0">
                <a:solidFill>
                  <a:srgbClr val="800024"/>
                </a:solidFill>
              </a:rPr>
              <a:t>Mācību kursa izmaksas vienam dalībniekam </a:t>
            </a:r>
            <a:r>
              <a:rPr lang="lv-LV" sz="2000" b="1" dirty="0">
                <a:solidFill>
                  <a:srgbClr val="800024"/>
                </a:solidFill>
              </a:rPr>
              <a:t>nepārsniedzot 743,00 EUR;</a:t>
            </a:r>
          </a:p>
          <a:p>
            <a:pPr marL="342900" indent="-342900">
              <a:lnSpc>
                <a:spcPct val="120000"/>
              </a:lnSpc>
              <a:spcBef>
                <a:spcPts val="0"/>
              </a:spcBef>
              <a:spcAft>
                <a:spcPts val="1200"/>
              </a:spcAft>
              <a:buFont typeface="Wingdings" panose="05000000000000000000" pitchFamily="2" charset="2"/>
              <a:buChar char="Ø"/>
            </a:pPr>
            <a:endParaRPr lang="lv-LV" sz="2000" b="1" dirty="0">
              <a:solidFill>
                <a:srgbClr val="800024"/>
              </a:solidFill>
            </a:endParaRPr>
          </a:p>
          <a:p>
            <a:pPr marL="342900" indent="-342900">
              <a:lnSpc>
                <a:spcPct val="120000"/>
              </a:lnSpc>
              <a:spcBef>
                <a:spcPts val="0"/>
              </a:spcBef>
              <a:spcAft>
                <a:spcPts val="1200"/>
              </a:spcAft>
              <a:buFont typeface="Wingdings" panose="05000000000000000000" pitchFamily="2" charset="2"/>
              <a:buChar char="Ø"/>
            </a:pPr>
            <a:endParaRPr lang="lv-LV" sz="2000" b="1" dirty="0">
              <a:solidFill>
                <a:srgbClr val="800024"/>
              </a:solidFill>
            </a:endParaRPr>
          </a:p>
          <a:p>
            <a:pPr marL="342900" indent="-342900">
              <a:lnSpc>
                <a:spcPct val="120000"/>
              </a:lnSpc>
              <a:spcBef>
                <a:spcPts val="0"/>
              </a:spcBef>
              <a:buFont typeface="Wingdings" panose="05000000000000000000" pitchFamily="2" charset="2"/>
              <a:buChar char="Ø"/>
            </a:pPr>
            <a:endParaRPr lang="lv-LV" sz="2000" b="1" dirty="0">
              <a:solidFill>
                <a:srgbClr val="800024"/>
              </a:solidFill>
            </a:endParaRPr>
          </a:p>
          <a:p>
            <a:pPr marL="342900" indent="-342900">
              <a:lnSpc>
                <a:spcPct val="120000"/>
              </a:lnSpc>
              <a:spcBef>
                <a:spcPts val="0"/>
              </a:spcBef>
              <a:buFont typeface="Wingdings" panose="05000000000000000000" pitchFamily="2" charset="2"/>
              <a:buChar char="Ø"/>
            </a:pPr>
            <a:endParaRPr lang="lv-LV" sz="2000" dirty="0">
              <a:solidFill>
                <a:srgbClr val="800024"/>
              </a:solidFill>
            </a:endParaRPr>
          </a:p>
          <a:p>
            <a:pPr marL="342900" indent="-342900">
              <a:lnSpc>
                <a:spcPct val="120000"/>
              </a:lnSpc>
              <a:spcBef>
                <a:spcPts val="0"/>
              </a:spcBef>
              <a:buFont typeface="Wingdings" panose="05000000000000000000" pitchFamily="2" charset="2"/>
              <a:buChar char="Ø"/>
            </a:pPr>
            <a:endParaRPr lang="lv-LV" sz="2000" dirty="0">
              <a:solidFill>
                <a:srgbClr val="800024"/>
              </a:solidFill>
            </a:endParaRPr>
          </a:p>
          <a:p>
            <a:pPr marL="342900" indent="-342900">
              <a:lnSpc>
                <a:spcPct val="120000"/>
              </a:lnSpc>
              <a:spcBef>
                <a:spcPts val="0"/>
              </a:spcBef>
              <a:buFont typeface="Wingdings" panose="05000000000000000000" pitchFamily="2" charset="2"/>
              <a:buChar char="Ø"/>
            </a:pPr>
            <a:endParaRPr lang="lv-LV" sz="2000" dirty="0">
              <a:solidFill>
                <a:srgbClr val="800024"/>
              </a:solidFill>
            </a:endParaRPr>
          </a:p>
          <a:p>
            <a:pPr marL="800100" lvl="1" indent="-342900">
              <a:lnSpc>
                <a:spcPct val="120000"/>
              </a:lnSpc>
              <a:buFont typeface="Wingdings" panose="05000000000000000000" pitchFamily="2" charset="2"/>
              <a:buChar char="Ø"/>
            </a:pPr>
            <a:endParaRPr lang="lv-LV" sz="2000" dirty="0">
              <a:solidFill>
                <a:srgbClr val="800024"/>
              </a:solidFill>
            </a:endParaRPr>
          </a:p>
          <a:p>
            <a:pPr marL="800100" lvl="1" indent="-342900">
              <a:lnSpc>
                <a:spcPct val="120000"/>
              </a:lnSpc>
              <a:buFont typeface="Wingdings" panose="05000000000000000000" pitchFamily="2" charset="2"/>
              <a:buChar char="Ø"/>
            </a:pPr>
            <a:endParaRPr lang="lv-LV" sz="2000" dirty="0">
              <a:solidFill>
                <a:srgbClr val="800024"/>
              </a:solidFill>
            </a:endParaRPr>
          </a:p>
          <a:p>
            <a:pPr marL="800100" lvl="1" indent="-342900">
              <a:lnSpc>
                <a:spcPct val="120000"/>
              </a:lnSpc>
              <a:buFont typeface="Wingdings" panose="05000000000000000000" pitchFamily="2" charset="2"/>
              <a:buChar char="Ø"/>
            </a:pPr>
            <a:endParaRPr lang="lv-LV" sz="2000" dirty="0">
              <a:solidFill>
                <a:srgbClr val="800024"/>
              </a:solidFill>
            </a:endParaRPr>
          </a:p>
          <a:p>
            <a:pPr marL="342900" indent="-342900">
              <a:lnSpc>
                <a:spcPct val="120000"/>
              </a:lnSpc>
              <a:spcBef>
                <a:spcPts val="0"/>
              </a:spcBef>
              <a:buFont typeface="Wingdings" panose="05000000000000000000" pitchFamily="2" charset="2"/>
              <a:buChar char="Ø"/>
            </a:pPr>
            <a:endParaRPr lang="lv-LV" sz="2000" dirty="0">
              <a:solidFill>
                <a:srgbClr val="800024"/>
              </a:solidFill>
            </a:endParaRPr>
          </a:p>
          <a:p>
            <a:pPr marL="342900" indent="-342900">
              <a:lnSpc>
                <a:spcPct val="120000"/>
              </a:lnSpc>
              <a:spcBef>
                <a:spcPts val="0"/>
              </a:spcBef>
              <a:buFont typeface="Wingdings" panose="05000000000000000000" pitchFamily="2" charset="2"/>
              <a:buChar char="Ø"/>
            </a:pPr>
            <a:endParaRPr lang="lv-LV" sz="2000" dirty="0">
              <a:solidFill>
                <a:srgbClr val="800024"/>
              </a:solidFill>
            </a:endParaRPr>
          </a:p>
          <a:p>
            <a:pPr marL="342900" indent="-342900">
              <a:lnSpc>
                <a:spcPct val="120000"/>
              </a:lnSpc>
              <a:spcBef>
                <a:spcPts val="0"/>
              </a:spcBef>
              <a:buFont typeface="Wingdings" panose="05000000000000000000" pitchFamily="2" charset="2"/>
              <a:buChar char="Ø"/>
            </a:pPr>
            <a:endParaRPr lang="lv-LV" sz="2000" dirty="0">
              <a:solidFill>
                <a:srgbClr val="800024"/>
              </a:solidFill>
            </a:endParaRPr>
          </a:p>
          <a:p>
            <a:pPr marL="342900" indent="-342900">
              <a:lnSpc>
                <a:spcPct val="120000"/>
              </a:lnSpc>
              <a:spcBef>
                <a:spcPts val="0"/>
              </a:spcBef>
              <a:buFont typeface="Wingdings" panose="05000000000000000000" pitchFamily="2" charset="2"/>
              <a:buChar char="Ø"/>
            </a:pPr>
            <a:endParaRPr lang="lv-LV" sz="2000" dirty="0">
              <a:solidFill>
                <a:srgbClr val="800024"/>
              </a:solidFill>
            </a:endParaRPr>
          </a:p>
          <a:p>
            <a:pPr marL="342900" indent="-342900" algn="l">
              <a:lnSpc>
                <a:spcPct val="120000"/>
              </a:lnSpc>
              <a:spcBef>
                <a:spcPts val="0"/>
              </a:spcBef>
              <a:buFont typeface="Wingdings" panose="05000000000000000000" pitchFamily="2" charset="2"/>
              <a:buChar char="Ø"/>
            </a:pPr>
            <a:endParaRPr lang="lv-LV" sz="2800" dirty="0">
              <a:solidFill>
                <a:srgbClr val="800024"/>
              </a:solidFill>
            </a:endParaRPr>
          </a:p>
        </p:txBody>
      </p:sp>
    </p:spTree>
    <p:extLst>
      <p:ext uri="{BB962C8B-B14F-4D97-AF65-F5344CB8AC3E}">
        <p14:creationId xmlns:p14="http://schemas.microsoft.com/office/powerpoint/2010/main" val="1463957573"/>
      </p:ext>
    </p:extLst>
  </p:cSld>
  <p:clrMapOvr>
    <a:masterClrMapping/>
  </p:clrMapOvr>
</p:sld>
</file>

<file path=ppt/theme/theme1.xml><?xml version="1.0" encoding="utf-8"?>
<a:theme xmlns:a="http://schemas.openxmlformats.org/drawingml/2006/main" name="Parcel">
  <a:themeElements>
    <a:clrScheme name="Custom 2">
      <a:dk1>
        <a:srgbClr val="000000"/>
      </a:dk1>
      <a:lt1>
        <a:srgbClr val="FFFFFF"/>
      </a:lt1>
      <a:dk2>
        <a:srgbClr val="595959"/>
      </a:dk2>
      <a:lt2>
        <a:srgbClr val="EBEFF0"/>
      </a:lt2>
      <a:accent1>
        <a:srgbClr val="262626"/>
      </a:accent1>
      <a:accent2>
        <a:srgbClr val="800024"/>
      </a:accent2>
      <a:accent3>
        <a:srgbClr val="9CAFAF"/>
      </a:accent3>
      <a:accent4>
        <a:srgbClr val="DAE1E1"/>
      </a:accent4>
      <a:accent5>
        <a:srgbClr val="CFD9DB"/>
      </a:accent5>
      <a:accent6>
        <a:srgbClr val="A0988C"/>
      </a:accent6>
      <a:hlink>
        <a:srgbClr val="FFB2C8"/>
      </a:hlink>
      <a:folHlink>
        <a:srgbClr val="FFB2C8"/>
      </a:folHlink>
    </a:clrScheme>
    <a:fontScheme name="Custom 1">
      <a:majorFont>
        <a:latin typeface="Verdana"/>
        <a:ea typeface=""/>
        <a:cs typeface=""/>
      </a:majorFont>
      <a:minorFont>
        <a:latin typeface="Verdana"/>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txDef>
      <a:spPr/>
      <a:bodyPr vert="horz" lIns="91440" tIns="45720" rIns="91440" bIns="45720" rtlCol="0" anchor="ctr"/>
      <a:lstStyle>
        <a:defPPr algn="l">
          <a:lnSpc>
            <a:spcPct val="120000"/>
          </a:lnSpc>
          <a:spcBef>
            <a:spcPts val="0"/>
          </a:spcBef>
          <a:defRPr sz="800" dirty="0"/>
        </a:defPPr>
      </a:lstStyle>
    </a:txDef>
  </a:objectDefaults>
  <a:extraClrSchemeLst/>
  <a:extLst>
    <a:ext uri="{05A4C25C-085E-4340-85A3-A5531E510DB2}">
      <thm15:themeFamily xmlns:thm15="http://schemas.microsoft.com/office/thememl/2012/main" name="SIF_GDD_Template" id="{0A2504CB-092A-BF49-8D87-54A742001EB0}" vid="{1F79517A-3B9E-B248-B156-B09BA257E4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6a950e-521b-47c8-9256-93af7daadbc7">
      <Terms xmlns="http://schemas.microsoft.com/office/infopath/2007/PartnerControls"/>
    </lcf76f155ced4ddcb4097134ff3c332f>
    <TaxCatchAll xmlns="4f1366c2-cc76-49ad-8206-8ca383d3060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s" ma:contentTypeID="0x010100B8A6DCF348D1484F80EC7C9FC7CECE96" ma:contentTypeVersion="13" ma:contentTypeDescription="Izveidot jaunu dokumentu." ma:contentTypeScope="" ma:versionID="cce6d76e6ad7c4c892f5af92ff3fb26a">
  <xsd:schema xmlns:xsd="http://www.w3.org/2001/XMLSchema" xmlns:xs="http://www.w3.org/2001/XMLSchema" xmlns:p="http://schemas.microsoft.com/office/2006/metadata/properties" xmlns:ns2="4f1366c2-cc76-49ad-8206-8ca383d3060e" xmlns:ns3="de6a950e-521b-47c8-9256-93af7daadbc7" targetNamespace="http://schemas.microsoft.com/office/2006/metadata/properties" ma:root="true" ma:fieldsID="eb2d8db58617d27c652017801443021b" ns2:_="" ns3:_="">
    <xsd:import namespace="4f1366c2-cc76-49ad-8206-8ca383d3060e"/>
    <xsd:import namespace="de6a950e-521b-47c8-9256-93af7daadbc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1366c2-cc76-49ad-8206-8ca383d3060e" elementFormDefault="qualified">
    <xsd:import namespace="http://schemas.microsoft.com/office/2006/documentManagement/types"/>
    <xsd:import namespace="http://schemas.microsoft.com/office/infopath/2007/PartnerControls"/>
    <xsd:element name="SharedWithUsers" ma:index="8"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Koplietots ar: detalizēti" ma:internalName="SharedWithDetails" ma:readOnly="true">
      <xsd:simpleType>
        <xsd:restriction base="dms:Note">
          <xsd:maxLength value="255"/>
        </xsd:restriction>
      </xsd:simpleType>
    </xsd:element>
    <xsd:element name="TaxCatchAll" ma:index="16" nillable="true" ma:displayName="Taxonomy Catch All Column" ma:hidden="true" ma:list="{598b4ea6-ff51-46e2-84b1-2aff27ac9ccd}" ma:internalName="TaxCatchAll" ma:showField="CatchAllData" ma:web="4f1366c2-cc76-49ad-8206-8ca383d3060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e6a950e-521b-47c8-9256-93af7daadbc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Attēlu atzīmes" ma:readOnly="false" ma:fieldId="{5cf76f15-5ced-4ddc-b409-7134ff3c332f}" ma:taxonomyMulti="true" ma:sspId="2126744b-e88b-4f89-a192-53d6f050308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866772-6B8A-472B-BCFD-99966E8FF6CC}">
  <ds:schemaRefs>
    <ds:schemaRef ds:uri="http://schemas.microsoft.com/office/2006/metadata/properties"/>
    <ds:schemaRef ds:uri="http://schemas.microsoft.com/office/infopath/2007/PartnerControls"/>
    <ds:schemaRef ds:uri="de6a950e-521b-47c8-9256-93af7daadbc7"/>
    <ds:schemaRef ds:uri="4f1366c2-cc76-49ad-8206-8ca383d3060e"/>
  </ds:schemaRefs>
</ds:datastoreItem>
</file>

<file path=customXml/itemProps2.xml><?xml version="1.0" encoding="utf-8"?>
<ds:datastoreItem xmlns:ds="http://schemas.openxmlformats.org/officeDocument/2006/customXml" ds:itemID="{2AE20DD7-BB0B-4FF8-B1CD-73153B9B5415}">
  <ds:schemaRefs>
    <ds:schemaRef ds:uri="http://schemas.microsoft.com/sharepoint/v3/contenttype/forms"/>
  </ds:schemaRefs>
</ds:datastoreItem>
</file>

<file path=customXml/itemProps3.xml><?xml version="1.0" encoding="utf-8"?>
<ds:datastoreItem xmlns:ds="http://schemas.openxmlformats.org/officeDocument/2006/customXml" ds:itemID="{D8C9C165-FF0F-4A0E-A9FA-F7D8CA38DC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1366c2-cc76-49ad-8206-8ca383d3060e"/>
    <ds:schemaRef ds:uri="de6a950e-521b-47c8-9256-93af7daadb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7961</TotalTime>
  <Words>2615</Words>
  <Application>Microsoft Office PowerPoint</Application>
  <PresentationFormat>Widescreen</PresentationFormat>
  <Paragraphs>227</Paragraphs>
  <Slides>14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Times New Roman</vt:lpstr>
      <vt:lpstr>Urdu Typesetting</vt:lpstr>
      <vt:lpstr>Verdana</vt:lpstr>
      <vt:lpstr>Wingdings</vt:lpstr>
      <vt:lpstr>Parcel</vt:lpstr>
      <vt:lpstr> Programmas «Latviešu valodas mācības Ukrainas civiliedzīvotājiem»   ATKLĀTS PIETEIKUMU KONKURSS   SEMINĀRS PROJEKTU PIETEIKUMU IESNIEDZĒJIEM 2023.gada 14.februāris</vt:lpstr>
      <vt:lpstr>Prezentācijas saturs</vt:lpstr>
      <vt:lpstr>Programmas mērķis</vt:lpstr>
      <vt:lpstr>Konkursa mērķis</vt:lpstr>
      <vt:lpstr>Pamatnosacījumi, I</vt:lpstr>
      <vt:lpstr>Pamatnosacījumi, II</vt:lpstr>
      <vt:lpstr>Pamatnosacījumi, III</vt:lpstr>
      <vt:lpstr>Projekta pieteikumu var iesniegt:</vt:lpstr>
      <vt:lpstr>Projekta pieteikumā tiek plānots:</vt:lpstr>
      <vt:lpstr>Attiecināmas izmaksas </vt:lpstr>
      <vt:lpstr>Finansēšanas kārtība:</vt:lpstr>
      <vt:lpstr>Ieteikumi pieteikuma sagatavošanai</vt:lpstr>
      <vt:lpstr>Provizorisks laika grafiks</vt:lpstr>
      <vt:lpstr>Veiksmīgu projektu rakstīšanu!  Jautājumus lūdzam sūtīt uz konkursi@sif.gov.lv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Sabiedrības integrācijas fonds</dc:title>
  <dc:creator>Elīna Blekte</dc:creator>
  <cp:lastModifiedBy>Kristīne Ozola</cp:lastModifiedBy>
  <cp:revision>134</cp:revision>
  <dcterms:created xsi:type="dcterms:W3CDTF">2021-05-20T18:00:25Z</dcterms:created>
  <dcterms:modified xsi:type="dcterms:W3CDTF">2023-02-15T11:24:46Z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0x010100B8A6DCF348D1484F80EC7C9FC7CECE96</vt:lpwstr>
  </property>
  <property fmtid="{D5CDD505-2E9C-101B-9397-08002B2CF9AE}" pid="3" name="Order">
    <vt:r8>601000</vt:r8>
  </property>
</Properties>
</file>